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3"/>
  </p:notesMasterIdLst>
  <p:handoutMasterIdLst>
    <p:handoutMasterId r:id="rId14"/>
  </p:handoutMasterIdLst>
  <p:sldIdLst>
    <p:sldId id="266" r:id="rId2"/>
    <p:sldId id="256" r:id="rId3"/>
    <p:sldId id="257" r:id="rId4"/>
    <p:sldId id="261" r:id="rId5"/>
    <p:sldId id="258" r:id="rId6"/>
    <p:sldId id="259" r:id="rId7"/>
    <p:sldId id="260" r:id="rId8"/>
    <p:sldId id="262" r:id="rId9"/>
    <p:sldId id="263" r:id="rId10"/>
    <p:sldId id="264" r:id="rId11"/>
    <p:sldId id="265" r:id="rId12"/>
  </p:sldIdLst>
  <p:sldSz cx="9144000" cy="6858000" type="screen4x3"/>
  <p:notesSz cx="6858000" cy="9313863"/>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99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t-EE"/>
          </a:p>
        </p:txBody>
      </p:sp>
      <p:sp>
        <p:nvSpPr>
          <p:cNvPr id="34819"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t-EE"/>
          </a:p>
        </p:txBody>
      </p:sp>
      <p:sp>
        <p:nvSpPr>
          <p:cNvPr id="34820" name="Rectangle 4"/>
          <p:cNvSpPr>
            <a:spLocks noGrp="1" noChangeArrowheads="1"/>
          </p:cNvSpPr>
          <p:nvPr>
            <p:ph type="ftr" sz="quarter" idx="2"/>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t-EE"/>
          </a:p>
        </p:txBody>
      </p:sp>
      <p:sp>
        <p:nvSpPr>
          <p:cNvPr id="34821" name="Rectangle 5"/>
          <p:cNvSpPr>
            <a:spLocks noGrp="1" noChangeArrowheads="1"/>
          </p:cNvSpPr>
          <p:nvPr>
            <p:ph type="sldNum" sz="quarter" idx="3"/>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38AB36F-A7D2-4B85-99BA-F8D058F2F5AA}" type="slidenum">
              <a:rPr lang="en-US" altLang="et-EE"/>
              <a:pPr/>
              <a:t>‹#›</a:t>
            </a:fld>
            <a:endParaRPr lang="en-US" altLang="et-EE"/>
          </a:p>
        </p:txBody>
      </p:sp>
    </p:spTree>
    <p:extLst>
      <p:ext uri="{BB962C8B-B14F-4D97-AF65-F5344CB8AC3E}">
        <p14:creationId xmlns:p14="http://schemas.microsoft.com/office/powerpoint/2010/main" val="2790058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ltLang="et-EE"/>
          </a:p>
        </p:txBody>
      </p:sp>
      <p:sp>
        <p:nvSpPr>
          <p:cNvPr id="512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ltLang="et-EE"/>
          </a:p>
        </p:txBody>
      </p:sp>
      <p:sp>
        <p:nvSpPr>
          <p:cNvPr id="5124"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424363"/>
            <a:ext cx="5486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
        <p:nvSpPr>
          <p:cNvPr id="5126" name="Rectangle 6"/>
          <p:cNvSpPr>
            <a:spLocks noGrp="1" noChangeArrowheads="1"/>
          </p:cNvSpPr>
          <p:nvPr>
            <p:ph type="ftr" sz="quarter" idx="4"/>
          </p:nvPr>
        </p:nvSpPr>
        <p:spPr bwMode="auto">
          <a:xfrm>
            <a:off x="0"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t-EE"/>
          </a:p>
        </p:txBody>
      </p:sp>
      <p:sp>
        <p:nvSpPr>
          <p:cNvPr id="5127" name="Rectangle 7"/>
          <p:cNvSpPr>
            <a:spLocks noGrp="1" noChangeArrowheads="1"/>
          </p:cNvSpPr>
          <p:nvPr>
            <p:ph type="sldNum" sz="quarter" idx="5"/>
          </p:nvPr>
        </p:nvSpPr>
        <p:spPr bwMode="auto">
          <a:xfrm>
            <a:off x="3884613" y="8847138"/>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F3A29C27-846B-43CB-AA90-BBE4DCD326DC}" type="slidenum">
              <a:rPr lang="en-US" altLang="et-EE"/>
              <a:pPr/>
              <a:t>‹#›</a:t>
            </a:fld>
            <a:endParaRPr lang="en-US" altLang="et-EE"/>
          </a:p>
        </p:txBody>
      </p:sp>
    </p:spTree>
    <p:extLst>
      <p:ext uri="{BB962C8B-B14F-4D97-AF65-F5344CB8AC3E}">
        <p14:creationId xmlns:p14="http://schemas.microsoft.com/office/powerpoint/2010/main" val="1442044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lislaid">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1422400"/>
            <a:ext cx="9147175" cy="5435600"/>
            <a:chOff x="0" y="896"/>
            <a:chExt cx="5762" cy="3424"/>
          </a:xfrm>
        </p:grpSpPr>
        <p:grpSp>
          <p:nvGrpSpPr>
            <p:cNvPr id="30723" name="Group 3"/>
            <p:cNvGrpSpPr>
              <a:grpSpLocks/>
            </p:cNvGrpSpPr>
            <p:nvPr userDrawn="1"/>
          </p:nvGrpSpPr>
          <p:grpSpPr bwMode="auto">
            <a:xfrm>
              <a:off x="20" y="896"/>
              <a:ext cx="5742" cy="3424"/>
              <a:chOff x="20" y="896"/>
              <a:chExt cx="5742" cy="3424"/>
            </a:xfrm>
          </p:grpSpPr>
          <p:sp>
            <p:nvSpPr>
              <p:cNvPr id="30724"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5"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6"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7"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8"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29"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0"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1"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2"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3"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4"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5"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736"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nvGrpSpPr>
            <p:cNvPr id="30737" name="Group 17"/>
            <p:cNvGrpSpPr>
              <a:grpSpLocks/>
            </p:cNvGrpSpPr>
            <p:nvPr userDrawn="1"/>
          </p:nvGrpSpPr>
          <p:grpSpPr bwMode="auto">
            <a:xfrm>
              <a:off x="0" y="2291"/>
              <a:ext cx="1385" cy="1702"/>
              <a:chOff x="0" y="2291"/>
              <a:chExt cx="1385" cy="1702"/>
            </a:xfrm>
          </p:grpSpPr>
          <p:sp>
            <p:nvSpPr>
              <p:cNvPr id="30738"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39"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0"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1"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2"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3"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4"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5"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6"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7"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8"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49"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0"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1"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2"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3"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4"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5"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6"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7"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8"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59"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0"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1"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2"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3"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4"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5"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6"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7"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8"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69"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0"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1"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2"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3"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4"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5"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6"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7"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8"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79"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0"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1"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2"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3"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4"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5"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6"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7"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8"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89"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0"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1"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2"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3"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4"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5"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6"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7"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8"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799"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0"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1"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02"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3"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4"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5"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6"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7"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8"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09"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0"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1"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2"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3"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4"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5"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6"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7"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8"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19"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0"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1"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2"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3"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4"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5"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6"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7"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8"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29"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0"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1"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2"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3"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4"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5"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6"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7"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8"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39"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0"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1"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2"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3"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4"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5"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6"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7"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8"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49"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0"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1"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2"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3"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4"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5"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6"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7"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58"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59"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0"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1"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2"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3"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4"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5"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6"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30867"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68"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30869"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70"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30871"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30872"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sp>
        <p:nvSpPr>
          <p:cNvPr id="3087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t-EE" noProof="0" smtClean="0"/>
              <a:t>Click to edit Master title style</a:t>
            </a:r>
          </a:p>
        </p:txBody>
      </p:sp>
      <p:sp>
        <p:nvSpPr>
          <p:cNvPr id="3087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altLang="et-EE" noProof="0" smtClean="0"/>
              <a:t>Click to edit Master subtitle style</a:t>
            </a:r>
          </a:p>
        </p:txBody>
      </p:sp>
      <p:sp>
        <p:nvSpPr>
          <p:cNvPr id="30875"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endParaRPr lang="en-US" altLang="et-EE"/>
          </a:p>
        </p:txBody>
      </p:sp>
      <p:sp>
        <p:nvSpPr>
          <p:cNvPr id="30876"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endParaRPr lang="en-US" altLang="et-EE"/>
          </a:p>
        </p:txBody>
      </p:sp>
      <p:sp>
        <p:nvSpPr>
          <p:cNvPr id="30877"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fld id="{73DC3113-063F-4BEA-86B7-B15712239137}" type="slidenum">
              <a:rPr lang="en-US" altLang="et-EE"/>
              <a:pPr/>
              <a:t>‹#›</a:t>
            </a:fld>
            <a:endParaRPr lang="en-US" alt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D57B6D85-B40E-443F-9941-3B60F0941434}" type="slidenum">
              <a:rPr lang="en-US" altLang="et-EE"/>
              <a:pPr/>
              <a:t>‹#›</a:t>
            </a:fld>
            <a:endParaRPr lang="en-US" altLang="et-EE"/>
          </a:p>
        </p:txBody>
      </p:sp>
    </p:spTree>
    <p:extLst>
      <p:ext uri="{BB962C8B-B14F-4D97-AF65-F5344CB8AC3E}">
        <p14:creationId xmlns:p14="http://schemas.microsoft.com/office/powerpoint/2010/main" val="31966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707188" y="228600"/>
            <a:ext cx="2135187" cy="587057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301625" y="228600"/>
            <a:ext cx="6253163" cy="587057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E7717ABF-4C80-4197-AEC9-A44D94D4EBB2}" type="slidenum">
              <a:rPr lang="en-US" altLang="et-EE"/>
              <a:pPr/>
              <a:t>‹#›</a:t>
            </a:fld>
            <a:endParaRPr lang="en-US" altLang="et-EE"/>
          </a:p>
        </p:txBody>
      </p:sp>
    </p:spTree>
    <p:extLst>
      <p:ext uri="{BB962C8B-B14F-4D97-AF65-F5344CB8AC3E}">
        <p14:creationId xmlns:p14="http://schemas.microsoft.com/office/powerpoint/2010/main" val="609731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301625" y="228600"/>
            <a:ext cx="8540750" cy="1143000"/>
          </a:xfrm>
        </p:spPr>
        <p:txBody>
          <a:bodyPr/>
          <a:lstStyle/>
          <a:p>
            <a:r>
              <a:rPr lang="et-EE" smtClean="0"/>
              <a:t>Muutke tiitli laadi</a:t>
            </a:r>
            <a:endParaRPr lang="et-EE"/>
          </a:p>
        </p:txBody>
      </p:sp>
      <p:sp>
        <p:nvSpPr>
          <p:cNvPr id="3" name="Teksti kohatäide 2"/>
          <p:cNvSpPr>
            <a:spLocks noGrp="1"/>
          </p:cNvSpPr>
          <p:nvPr>
            <p:ph type="body" sz="half" idx="1"/>
          </p:nvPr>
        </p:nvSpPr>
        <p:spPr>
          <a:xfrm>
            <a:off x="301625" y="1600200"/>
            <a:ext cx="4194175" cy="4498975"/>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Lõikepildi kohatäide 3"/>
          <p:cNvSpPr>
            <a:spLocks noGrp="1"/>
          </p:cNvSpPr>
          <p:nvPr>
            <p:ph type="clipArt" sz="half" idx="2"/>
          </p:nvPr>
        </p:nvSpPr>
        <p:spPr>
          <a:xfrm>
            <a:off x="4648200" y="1600200"/>
            <a:ext cx="4194175" cy="4498975"/>
          </a:xfrm>
        </p:spPr>
        <p:txBody>
          <a:bodyPr/>
          <a:lstStyle/>
          <a:p>
            <a:endParaRPr lang="et-EE"/>
          </a:p>
        </p:txBody>
      </p:sp>
      <p:sp>
        <p:nvSpPr>
          <p:cNvPr id="5" name="Kuupäeva kohatäide 4"/>
          <p:cNvSpPr>
            <a:spLocks noGrp="1"/>
          </p:cNvSpPr>
          <p:nvPr>
            <p:ph type="dt" sz="half" idx="10"/>
          </p:nvPr>
        </p:nvSpPr>
        <p:spPr>
          <a:xfrm>
            <a:off x="301625" y="6245225"/>
            <a:ext cx="2289175" cy="476250"/>
          </a:xfrm>
        </p:spPr>
        <p:txBody>
          <a:bodyPr/>
          <a:lstStyle>
            <a:lvl1pPr>
              <a:defRPr/>
            </a:lvl1pPr>
          </a:lstStyle>
          <a:p>
            <a:endParaRPr lang="en-US" altLang="et-EE"/>
          </a:p>
        </p:txBody>
      </p:sp>
      <p:sp>
        <p:nvSpPr>
          <p:cNvPr id="6" name="Jaluse kohatäide 5"/>
          <p:cNvSpPr>
            <a:spLocks noGrp="1"/>
          </p:cNvSpPr>
          <p:nvPr>
            <p:ph type="ftr" sz="quarter" idx="11"/>
          </p:nvPr>
        </p:nvSpPr>
        <p:spPr>
          <a:xfrm>
            <a:off x="3124200" y="6245225"/>
            <a:ext cx="2895600" cy="476250"/>
          </a:xfrm>
        </p:spPr>
        <p:txBody>
          <a:bodyPr/>
          <a:lstStyle>
            <a:lvl1pPr>
              <a:defRPr/>
            </a:lvl1pPr>
          </a:lstStyle>
          <a:p>
            <a:endParaRPr lang="en-US" altLang="et-EE"/>
          </a:p>
        </p:txBody>
      </p:sp>
      <p:sp>
        <p:nvSpPr>
          <p:cNvPr id="7" name="Slaidinumbri kohatäide 6"/>
          <p:cNvSpPr>
            <a:spLocks noGrp="1"/>
          </p:cNvSpPr>
          <p:nvPr>
            <p:ph type="sldNum" sz="quarter" idx="12"/>
          </p:nvPr>
        </p:nvSpPr>
        <p:spPr>
          <a:xfrm>
            <a:off x="6553200" y="6245225"/>
            <a:ext cx="2289175" cy="476250"/>
          </a:xfrm>
        </p:spPr>
        <p:txBody>
          <a:bodyPr/>
          <a:lstStyle>
            <a:lvl1pPr>
              <a:defRPr/>
            </a:lvl1pPr>
          </a:lstStyle>
          <a:p>
            <a:fld id="{A41BB9C9-0A2D-45A9-A50C-D25FABEDA934}" type="slidenum">
              <a:rPr lang="en-US" altLang="et-EE"/>
              <a:pPr/>
              <a:t>‹#›</a:t>
            </a:fld>
            <a:endParaRPr lang="en-US" altLang="et-EE"/>
          </a:p>
        </p:txBody>
      </p:sp>
    </p:spTree>
    <p:extLst>
      <p:ext uri="{BB962C8B-B14F-4D97-AF65-F5344CB8AC3E}">
        <p14:creationId xmlns:p14="http://schemas.microsoft.com/office/powerpoint/2010/main" val="211586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6088497F-B858-43B0-9743-139ABEC79641}" type="slidenum">
              <a:rPr lang="en-US" altLang="et-EE"/>
              <a:pPr/>
              <a:t>‹#›</a:t>
            </a:fld>
            <a:endParaRPr lang="en-US" altLang="et-EE"/>
          </a:p>
        </p:txBody>
      </p:sp>
    </p:spTree>
    <p:extLst>
      <p:ext uri="{BB962C8B-B14F-4D97-AF65-F5344CB8AC3E}">
        <p14:creationId xmlns:p14="http://schemas.microsoft.com/office/powerpoint/2010/main" val="234572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t-EE" smtClean="0"/>
              <a:t>Muutke teksti laade</a:t>
            </a:r>
          </a:p>
        </p:txBody>
      </p:sp>
      <p:sp>
        <p:nvSpPr>
          <p:cNvPr id="4" name="Kuupäeva kohatäide 3"/>
          <p:cNvSpPr>
            <a:spLocks noGrp="1"/>
          </p:cNvSpPr>
          <p:nvPr>
            <p:ph type="dt" sz="half" idx="10"/>
          </p:nvPr>
        </p:nvSpPr>
        <p:spPr/>
        <p:txBody>
          <a:bodyPr/>
          <a:lstStyle>
            <a:lvl1pPr>
              <a:defRPr/>
            </a:lvl1pPr>
          </a:lstStyle>
          <a:p>
            <a:endParaRPr lang="en-US" altLang="et-EE"/>
          </a:p>
        </p:txBody>
      </p:sp>
      <p:sp>
        <p:nvSpPr>
          <p:cNvPr id="5" name="Jaluse kohatäide 4"/>
          <p:cNvSpPr>
            <a:spLocks noGrp="1"/>
          </p:cNvSpPr>
          <p:nvPr>
            <p:ph type="ftr" sz="quarter" idx="11"/>
          </p:nvPr>
        </p:nvSpPr>
        <p:spPr/>
        <p:txBody>
          <a:bodyPr/>
          <a:lstStyle>
            <a:lvl1pPr>
              <a:defRPr/>
            </a:lvl1pPr>
          </a:lstStyle>
          <a:p>
            <a:endParaRPr lang="en-US" altLang="et-EE"/>
          </a:p>
        </p:txBody>
      </p:sp>
      <p:sp>
        <p:nvSpPr>
          <p:cNvPr id="6" name="Slaidinumbri kohatäide 5"/>
          <p:cNvSpPr>
            <a:spLocks noGrp="1"/>
          </p:cNvSpPr>
          <p:nvPr>
            <p:ph type="sldNum" sz="quarter" idx="12"/>
          </p:nvPr>
        </p:nvSpPr>
        <p:spPr/>
        <p:txBody>
          <a:bodyPr/>
          <a:lstStyle>
            <a:lvl1pPr>
              <a:defRPr/>
            </a:lvl1pPr>
          </a:lstStyle>
          <a:p>
            <a:fld id="{7E95B3A3-6E7F-405F-817E-4FDBE54776B4}" type="slidenum">
              <a:rPr lang="en-US" altLang="et-EE"/>
              <a:pPr/>
              <a:t>‹#›</a:t>
            </a:fld>
            <a:endParaRPr lang="en-US" altLang="et-EE"/>
          </a:p>
        </p:txBody>
      </p:sp>
    </p:spTree>
    <p:extLst>
      <p:ext uri="{BB962C8B-B14F-4D97-AF65-F5344CB8AC3E}">
        <p14:creationId xmlns:p14="http://schemas.microsoft.com/office/powerpoint/2010/main" val="290479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E8A0FA34-E651-4907-8A04-FBDA38E20B71}" type="slidenum">
              <a:rPr lang="en-US" altLang="et-EE"/>
              <a:pPr/>
              <a:t>‹#›</a:t>
            </a:fld>
            <a:endParaRPr lang="en-US" altLang="et-EE"/>
          </a:p>
        </p:txBody>
      </p:sp>
    </p:spTree>
    <p:extLst>
      <p:ext uri="{BB962C8B-B14F-4D97-AF65-F5344CB8AC3E}">
        <p14:creationId xmlns:p14="http://schemas.microsoft.com/office/powerpoint/2010/main" val="398848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lvl1pPr>
              <a:defRPr/>
            </a:lvl1pPr>
          </a:lstStyle>
          <a:p>
            <a:endParaRPr lang="en-US" altLang="et-EE"/>
          </a:p>
        </p:txBody>
      </p:sp>
      <p:sp>
        <p:nvSpPr>
          <p:cNvPr id="8" name="Jaluse kohatäide 7"/>
          <p:cNvSpPr>
            <a:spLocks noGrp="1"/>
          </p:cNvSpPr>
          <p:nvPr>
            <p:ph type="ftr" sz="quarter" idx="11"/>
          </p:nvPr>
        </p:nvSpPr>
        <p:spPr/>
        <p:txBody>
          <a:bodyPr/>
          <a:lstStyle>
            <a:lvl1pPr>
              <a:defRPr/>
            </a:lvl1pPr>
          </a:lstStyle>
          <a:p>
            <a:endParaRPr lang="en-US" altLang="et-EE"/>
          </a:p>
        </p:txBody>
      </p:sp>
      <p:sp>
        <p:nvSpPr>
          <p:cNvPr id="9" name="Slaidinumbri kohatäide 8"/>
          <p:cNvSpPr>
            <a:spLocks noGrp="1"/>
          </p:cNvSpPr>
          <p:nvPr>
            <p:ph type="sldNum" sz="quarter" idx="12"/>
          </p:nvPr>
        </p:nvSpPr>
        <p:spPr/>
        <p:txBody>
          <a:bodyPr/>
          <a:lstStyle>
            <a:lvl1pPr>
              <a:defRPr/>
            </a:lvl1pPr>
          </a:lstStyle>
          <a:p>
            <a:fld id="{E8E51955-87F2-4319-B649-991DC9E3F0F4}" type="slidenum">
              <a:rPr lang="en-US" altLang="et-EE"/>
              <a:pPr/>
              <a:t>‹#›</a:t>
            </a:fld>
            <a:endParaRPr lang="en-US" altLang="et-EE"/>
          </a:p>
        </p:txBody>
      </p:sp>
    </p:spTree>
    <p:extLst>
      <p:ext uri="{BB962C8B-B14F-4D97-AF65-F5344CB8AC3E}">
        <p14:creationId xmlns:p14="http://schemas.microsoft.com/office/powerpoint/2010/main" val="3588623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lvl1pPr>
              <a:defRPr/>
            </a:lvl1pPr>
          </a:lstStyle>
          <a:p>
            <a:endParaRPr lang="en-US" altLang="et-EE"/>
          </a:p>
        </p:txBody>
      </p:sp>
      <p:sp>
        <p:nvSpPr>
          <p:cNvPr id="4" name="Jaluse kohatäide 3"/>
          <p:cNvSpPr>
            <a:spLocks noGrp="1"/>
          </p:cNvSpPr>
          <p:nvPr>
            <p:ph type="ftr" sz="quarter" idx="11"/>
          </p:nvPr>
        </p:nvSpPr>
        <p:spPr/>
        <p:txBody>
          <a:bodyPr/>
          <a:lstStyle>
            <a:lvl1pPr>
              <a:defRPr/>
            </a:lvl1pPr>
          </a:lstStyle>
          <a:p>
            <a:endParaRPr lang="en-US" altLang="et-EE"/>
          </a:p>
        </p:txBody>
      </p:sp>
      <p:sp>
        <p:nvSpPr>
          <p:cNvPr id="5" name="Slaidinumbri kohatäide 4"/>
          <p:cNvSpPr>
            <a:spLocks noGrp="1"/>
          </p:cNvSpPr>
          <p:nvPr>
            <p:ph type="sldNum" sz="quarter" idx="12"/>
          </p:nvPr>
        </p:nvSpPr>
        <p:spPr/>
        <p:txBody>
          <a:bodyPr/>
          <a:lstStyle>
            <a:lvl1pPr>
              <a:defRPr/>
            </a:lvl1pPr>
          </a:lstStyle>
          <a:p>
            <a:fld id="{5A182E83-80F2-4632-BE8B-574CADFE2180}" type="slidenum">
              <a:rPr lang="en-US" altLang="et-EE"/>
              <a:pPr/>
              <a:t>‹#›</a:t>
            </a:fld>
            <a:endParaRPr lang="en-US" altLang="et-EE"/>
          </a:p>
        </p:txBody>
      </p:sp>
    </p:spTree>
    <p:extLst>
      <p:ext uri="{BB962C8B-B14F-4D97-AF65-F5344CB8AC3E}">
        <p14:creationId xmlns:p14="http://schemas.microsoft.com/office/powerpoint/2010/main" val="387429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lvl1pPr>
              <a:defRPr/>
            </a:lvl1pPr>
          </a:lstStyle>
          <a:p>
            <a:endParaRPr lang="en-US" altLang="et-EE"/>
          </a:p>
        </p:txBody>
      </p:sp>
      <p:sp>
        <p:nvSpPr>
          <p:cNvPr id="3" name="Jaluse kohatäide 2"/>
          <p:cNvSpPr>
            <a:spLocks noGrp="1"/>
          </p:cNvSpPr>
          <p:nvPr>
            <p:ph type="ftr" sz="quarter" idx="11"/>
          </p:nvPr>
        </p:nvSpPr>
        <p:spPr/>
        <p:txBody>
          <a:bodyPr/>
          <a:lstStyle>
            <a:lvl1pPr>
              <a:defRPr/>
            </a:lvl1pPr>
          </a:lstStyle>
          <a:p>
            <a:endParaRPr lang="en-US" altLang="et-EE"/>
          </a:p>
        </p:txBody>
      </p:sp>
      <p:sp>
        <p:nvSpPr>
          <p:cNvPr id="4" name="Slaidinumbri kohatäide 3"/>
          <p:cNvSpPr>
            <a:spLocks noGrp="1"/>
          </p:cNvSpPr>
          <p:nvPr>
            <p:ph type="sldNum" sz="quarter" idx="12"/>
          </p:nvPr>
        </p:nvSpPr>
        <p:spPr/>
        <p:txBody>
          <a:bodyPr/>
          <a:lstStyle>
            <a:lvl1pPr>
              <a:defRPr/>
            </a:lvl1pPr>
          </a:lstStyle>
          <a:p>
            <a:fld id="{3659638A-EABF-4BFF-AD08-CA39D48A454C}" type="slidenum">
              <a:rPr lang="en-US" altLang="et-EE"/>
              <a:pPr/>
              <a:t>‹#›</a:t>
            </a:fld>
            <a:endParaRPr lang="en-US" altLang="et-EE"/>
          </a:p>
        </p:txBody>
      </p:sp>
    </p:spTree>
    <p:extLst>
      <p:ext uri="{BB962C8B-B14F-4D97-AF65-F5344CB8AC3E}">
        <p14:creationId xmlns:p14="http://schemas.microsoft.com/office/powerpoint/2010/main" val="404505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C4A65B6F-10EC-4D6B-852B-5BCC8E900C2A}" type="slidenum">
              <a:rPr lang="en-US" altLang="et-EE"/>
              <a:pPr/>
              <a:t>‹#›</a:t>
            </a:fld>
            <a:endParaRPr lang="en-US" altLang="et-EE"/>
          </a:p>
        </p:txBody>
      </p:sp>
    </p:spTree>
    <p:extLst>
      <p:ext uri="{BB962C8B-B14F-4D97-AF65-F5344CB8AC3E}">
        <p14:creationId xmlns:p14="http://schemas.microsoft.com/office/powerpoint/2010/main" val="390757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lvl1pPr>
              <a:defRPr/>
            </a:lvl1pPr>
          </a:lstStyle>
          <a:p>
            <a:endParaRPr lang="en-US" altLang="et-EE"/>
          </a:p>
        </p:txBody>
      </p:sp>
      <p:sp>
        <p:nvSpPr>
          <p:cNvPr id="6" name="Jaluse kohatäide 5"/>
          <p:cNvSpPr>
            <a:spLocks noGrp="1"/>
          </p:cNvSpPr>
          <p:nvPr>
            <p:ph type="ftr" sz="quarter" idx="11"/>
          </p:nvPr>
        </p:nvSpPr>
        <p:spPr/>
        <p:txBody>
          <a:bodyPr/>
          <a:lstStyle>
            <a:lvl1pPr>
              <a:defRPr/>
            </a:lvl1pPr>
          </a:lstStyle>
          <a:p>
            <a:endParaRPr lang="en-US" altLang="et-EE"/>
          </a:p>
        </p:txBody>
      </p:sp>
      <p:sp>
        <p:nvSpPr>
          <p:cNvPr id="7" name="Slaidinumbri kohatäide 6"/>
          <p:cNvSpPr>
            <a:spLocks noGrp="1"/>
          </p:cNvSpPr>
          <p:nvPr>
            <p:ph type="sldNum" sz="quarter" idx="12"/>
          </p:nvPr>
        </p:nvSpPr>
        <p:spPr/>
        <p:txBody>
          <a:bodyPr/>
          <a:lstStyle>
            <a:lvl1pPr>
              <a:defRPr/>
            </a:lvl1pPr>
          </a:lstStyle>
          <a:p>
            <a:fld id="{56D8CABC-EEA6-4502-855D-D2A922984B6D}" type="slidenum">
              <a:rPr lang="en-US" altLang="et-EE"/>
              <a:pPr/>
              <a:t>‹#›</a:t>
            </a:fld>
            <a:endParaRPr lang="en-US" altLang="et-EE"/>
          </a:p>
        </p:txBody>
      </p:sp>
    </p:spTree>
    <p:extLst>
      <p:ext uri="{BB962C8B-B14F-4D97-AF65-F5344CB8AC3E}">
        <p14:creationId xmlns:p14="http://schemas.microsoft.com/office/powerpoint/2010/main" val="298460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29698" name="Group 2"/>
          <p:cNvGrpSpPr>
            <a:grpSpLocks/>
          </p:cNvGrpSpPr>
          <p:nvPr/>
        </p:nvGrpSpPr>
        <p:grpSpPr bwMode="auto">
          <a:xfrm>
            <a:off x="0" y="1422400"/>
            <a:ext cx="9147175" cy="5435600"/>
            <a:chOff x="0" y="896"/>
            <a:chExt cx="5762" cy="3424"/>
          </a:xfrm>
        </p:grpSpPr>
        <p:grpSp>
          <p:nvGrpSpPr>
            <p:cNvPr id="29699" name="Group 3"/>
            <p:cNvGrpSpPr>
              <a:grpSpLocks/>
            </p:cNvGrpSpPr>
            <p:nvPr userDrawn="1"/>
          </p:nvGrpSpPr>
          <p:grpSpPr bwMode="auto">
            <a:xfrm>
              <a:off x="20" y="896"/>
              <a:ext cx="5742" cy="3424"/>
              <a:chOff x="20" y="896"/>
              <a:chExt cx="5742" cy="3424"/>
            </a:xfrm>
          </p:grpSpPr>
          <p:sp>
            <p:nvSpPr>
              <p:cNvPr id="29700"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1"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2"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3"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4"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5"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6"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7"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8"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09"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0"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1"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712"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nvGrpSpPr>
            <p:cNvPr id="29713" name="Group 17"/>
            <p:cNvGrpSpPr>
              <a:grpSpLocks/>
            </p:cNvGrpSpPr>
            <p:nvPr userDrawn="1"/>
          </p:nvGrpSpPr>
          <p:grpSpPr bwMode="auto">
            <a:xfrm>
              <a:off x="0" y="2291"/>
              <a:ext cx="1385" cy="1702"/>
              <a:chOff x="0" y="2291"/>
              <a:chExt cx="1385" cy="1702"/>
            </a:xfrm>
          </p:grpSpPr>
          <p:sp>
            <p:nvSpPr>
              <p:cNvPr id="29714"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6"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8"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19"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1"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2"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3"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4"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5"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8"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2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1"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3"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4"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5"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3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4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5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6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77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7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0"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6"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7"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8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0"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1"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2"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3"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5"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7"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8"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79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3"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4"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5"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0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1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2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3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3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t-EE"/>
              </a:p>
            </p:txBody>
          </p:sp>
          <p:sp>
            <p:nvSpPr>
              <p:cNvPr id="2984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4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t-EE"/>
              </a:p>
            </p:txBody>
          </p:sp>
          <p:sp>
            <p:nvSpPr>
              <p:cNvPr id="2984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846"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t-EE"/>
              </a:p>
            </p:txBody>
          </p:sp>
          <p:sp>
            <p:nvSpPr>
              <p:cNvPr id="2984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sp>
            <p:nvSpPr>
              <p:cNvPr id="2984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t-EE"/>
              </a:p>
            </p:txBody>
          </p:sp>
        </p:grpSp>
      </p:grpSp>
      <p:sp>
        <p:nvSpPr>
          <p:cNvPr id="29849"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t-EE" smtClean="0"/>
              <a:t>Click to edit Master title style</a:t>
            </a:r>
          </a:p>
        </p:txBody>
      </p:sp>
      <p:sp>
        <p:nvSpPr>
          <p:cNvPr id="29850"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ltLang="et-EE"/>
          </a:p>
        </p:txBody>
      </p:sp>
      <p:sp>
        <p:nvSpPr>
          <p:cNvPr id="29851"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ltLang="et-EE"/>
          </a:p>
        </p:txBody>
      </p:sp>
      <p:sp>
        <p:nvSpPr>
          <p:cNvPr id="29852"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547834FD-FFE1-48FD-A40A-0680D545C011}" type="slidenum">
              <a:rPr lang="en-US" altLang="et-EE"/>
              <a:pPr/>
              <a:t>‹#›</a:t>
            </a:fld>
            <a:endParaRPr lang="en-US" altLang="et-EE"/>
          </a:p>
        </p:txBody>
      </p:sp>
      <p:sp>
        <p:nvSpPr>
          <p:cNvPr id="29853"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t-EE" smtClean="0"/>
              <a:t>Click to edit Master text styles</a:t>
            </a:r>
          </a:p>
          <a:p>
            <a:pPr lvl="1"/>
            <a:r>
              <a:rPr lang="en-US" altLang="et-EE" smtClean="0"/>
              <a:t>Second level</a:t>
            </a:r>
          </a:p>
          <a:p>
            <a:pPr lvl="2"/>
            <a:r>
              <a:rPr lang="en-US" altLang="et-EE" smtClean="0"/>
              <a:t>Third level</a:t>
            </a:r>
          </a:p>
          <a:p>
            <a:pPr lvl="3"/>
            <a:r>
              <a:rPr lang="en-US" altLang="et-EE" smtClean="0"/>
              <a:t>Fourth level</a:t>
            </a:r>
          </a:p>
          <a:p>
            <a:pPr lvl="4"/>
            <a:r>
              <a:rPr lang="en-US" altLang="et-EE"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sz="quarter"/>
          </p:nvPr>
        </p:nvSpPr>
        <p:spPr/>
        <p:txBody>
          <a:bodyPr/>
          <a:lstStyle/>
          <a:p>
            <a:r>
              <a:rPr lang="et-EE" dirty="0" smtClean="0"/>
              <a:t>Lühikokkuvõte Augustinuse elust ja õpetusest</a:t>
            </a:r>
            <a:endParaRPr lang="et-EE" dirty="0"/>
          </a:p>
        </p:txBody>
      </p:sp>
      <p:sp>
        <p:nvSpPr>
          <p:cNvPr id="3" name="Alapealkiri 2"/>
          <p:cNvSpPr>
            <a:spLocks noGrp="1"/>
          </p:cNvSpPr>
          <p:nvPr>
            <p:ph type="subTitle" sz="quarter" idx="1"/>
          </p:nvPr>
        </p:nvSpPr>
        <p:spPr>
          <a:xfrm>
            <a:off x="287016" y="3861048"/>
            <a:ext cx="8856984" cy="1752600"/>
          </a:xfrm>
        </p:spPr>
        <p:txBody>
          <a:bodyPr/>
          <a:lstStyle/>
          <a:p>
            <a:pPr lvl="0"/>
            <a:r>
              <a:rPr lang="et-EE" sz="2000" dirty="0" err="1" smtClean="0"/>
              <a:t>Esa</a:t>
            </a:r>
            <a:r>
              <a:rPr lang="et-EE" sz="2000" dirty="0" smtClean="0"/>
              <a:t> </a:t>
            </a:r>
            <a:r>
              <a:rPr lang="et-EE" sz="2000" dirty="0" err="1" smtClean="0"/>
              <a:t>Saarineni</a:t>
            </a:r>
            <a:r>
              <a:rPr lang="et-EE" sz="2000" dirty="0" smtClean="0"/>
              <a:t> teose </a:t>
            </a:r>
            <a:r>
              <a:rPr lang="fi-FI" sz="2000" b="1" i="1" dirty="0" err="1">
                <a:solidFill>
                  <a:schemeClr val="tx1"/>
                </a:solidFill>
                <a:effectLst/>
              </a:rPr>
              <a:t>Filosoofia</a:t>
            </a:r>
            <a:r>
              <a:rPr lang="fi-FI" sz="2000" b="1" i="1" dirty="0">
                <a:solidFill>
                  <a:schemeClr val="tx1"/>
                </a:solidFill>
                <a:effectLst/>
              </a:rPr>
              <a:t> </a:t>
            </a:r>
            <a:r>
              <a:rPr lang="fi-FI" sz="2000" b="1" i="1" dirty="0" err="1">
                <a:solidFill>
                  <a:schemeClr val="tx1"/>
                </a:solidFill>
                <a:effectLst/>
              </a:rPr>
              <a:t>ajalugu</a:t>
            </a:r>
            <a:r>
              <a:rPr lang="fi-FI" sz="2000" b="1" i="1" dirty="0">
                <a:solidFill>
                  <a:schemeClr val="tx1"/>
                </a:solidFill>
                <a:effectLst/>
              </a:rPr>
              <a:t> </a:t>
            </a:r>
            <a:r>
              <a:rPr lang="fi-FI" sz="2000" b="1" i="1" dirty="0" err="1">
                <a:solidFill>
                  <a:schemeClr val="tx1"/>
                </a:solidFill>
                <a:effectLst/>
              </a:rPr>
              <a:t>tipult</a:t>
            </a:r>
            <a:r>
              <a:rPr lang="fi-FI" sz="2000" b="1" i="1" dirty="0">
                <a:solidFill>
                  <a:schemeClr val="tx1"/>
                </a:solidFill>
                <a:effectLst/>
              </a:rPr>
              <a:t> </a:t>
            </a:r>
            <a:r>
              <a:rPr lang="fi-FI" sz="2000" b="1" i="1" dirty="0" err="1">
                <a:solidFill>
                  <a:schemeClr val="tx1"/>
                </a:solidFill>
                <a:effectLst/>
              </a:rPr>
              <a:t>tipule</a:t>
            </a:r>
            <a:r>
              <a:rPr lang="fi-FI" sz="2000" b="1" i="1" dirty="0">
                <a:solidFill>
                  <a:schemeClr val="tx1"/>
                </a:solidFill>
                <a:effectLst/>
              </a:rPr>
              <a:t> </a:t>
            </a:r>
            <a:r>
              <a:rPr lang="fi-FI" sz="2000" b="1" i="1" dirty="0" err="1">
                <a:solidFill>
                  <a:schemeClr val="tx1"/>
                </a:solidFill>
                <a:effectLst/>
              </a:rPr>
              <a:t>Sokratesest</a:t>
            </a:r>
            <a:r>
              <a:rPr lang="fi-FI" sz="2000" b="1" i="1" dirty="0">
                <a:solidFill>
                  <a:schemeClr val="tx1"/>
                </a:solidFill>
                <a:effectLst/>
              </a:rPr>
              <a:t> </a:t>
            </a:r>
            <a:r>
              <a:rPr lang="fi-FI" sz="2000" b="1" i="1" dirty="0" smtClean="0">
                <a:solidFill>
                  <a:schemeClr val="tx1"/>
                </a:solidFill>
                <a:effectLst/>
              </a:rPr>
              <a:t>Marxini</a:t>
            </a:r>
            <a:r>
              <a:rPr lang="et-EE" sz="2000" b="1" i="1" dirty="0" smtClean="0">
                <a:solidFill>
                  <a:schemeClr val="tx1"/>
                </a:solidFill>
                <a:effectLst/>
              </a:rPr>
              <a:t> </a:t>
            </a:r>
            <a:r>
              <a:rPr lang="et-EE" sz="2000" dirty="0" smtClean="0">
                <a:solidFill>
                  <a:schemeClr val="tx1"/>
                </a:solidFill>
                <a:effectLst/>
              </a:rPr>
              <a:t>(</a:t>
            </a:r>
            <a:r>
              <a:rPr lang="en-US" sz="2000" dirty="0">
                <a:solidFill>
                  <a:schemeClr val="tx1"/>
                </a:solidFill>
                <a:effectLst/>
              </a:rPr>
              <a:t>Tallinn, </a:t>
            </a:r>
            <a:r>
              <a:rPr lang="en-US" sz="2000" dirty="0" err="1">
                <a:solidFill>
                  <a:schemeClr val="tx1"/>
                </a:solidFill>
                <a:effectLst/>
              </a:rPr>
              <a:t>Avita</a:t>
            </a:r>
            <a:r>
              <a:rPr lang="en-US" sz="2000" dirty="0">
                <a:solidFill>
                  <a:schemeClr val="tx1"/>
                </a:solidFill>
                <a:effectLst/>
              </a:rPr>
              <a:t> </a:t>
            </a:r>
            <a:r>
              <a:rPr lang="en-US" sz="2000" dirty="0" smtClean="0">
                <a:solidFill>
                  <a:schemeClr val="tx1"/>
                </a:solidFill>
                <a:effectLst/>
              </a:rPr>
              <a:t>1996</a:t>
            </a:r>
            <a:r>
              <a:rPr lang="et-EE" sz="2000" dirty="0" smtClean="0">
                <a:solidFill>
                  <a:schemeClr val="tx1"/>
                </a:solidFill>
                <a:effectLst/>
              </a:rPr>
              <a:t>) põhjal</a:t>
            </a:r>
          </a:p>
          <a:p>
            <a:endParaRPr lang="et-EE" dirty="0"/>
          </a:p>
        </p:txBody>
      </p:sp>
      <p:sp>
        <p:nvSpPr>
          <p:cNvPr id="4" name="Slaidinumbri kohatäide 3"/>
          <p:cNvSpPr>
            <a:spLocks noGrp="1"/>
          </p:cNvSpPr>
          <p:nvPr>
            <p:ph type="sldNum" sz="quarter" idx="4"/>
          </p:nvPr>
        </p:nvSpPr>
        <p:spPr/>
        <p:txBody>
          <a:bodyPr/>
          <a:lstStyle/>
          <a:p>
            <a:fld id="{73DC3113-063F-4BEA-86B7-B15712239137}" type="slidenum">
              <a:rPr lang="en-US" altLang="et-EE" smtClean="0"/>
              <a:pPr/>
              <a:t>1</a:t>
            </a:fld>
            <a:endParaRPr lang="en-US" altLang="et-EE"/>
          </a:p>
        </p:txBody>
      </p:sp>
    </p:spTree>
    <p:extLst>
      <p:ext uri="{BB962C8B-B14F-4D97-AF65-F5344CB8AC3E}">
        <p14:creationId xmlns:p14="http://schemas.microsoft.com/office/powerpoint/2010/main" val="75717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7604096A-D5F7-41F6-AB2A-21F27EBBBEF3}" type="slidenum">
              <a:rPr lang="en-US" altLang="et-EE"/>
              <a:pPr/>
              <a:t>10</a:t>
            </a:fld>
            <a:endParaRPr lang="en-US" altLang="et-EE"/>
          </a:p>
        </p:txBody>
      </p:sp>
      <p:sp>
        <p:nvSpPr>
          <p:cNvPr id="17411" name="Rectangle 3"/>
          <p:cNvSpPr>
            <a:spLocks noGrp="1" noRot="1" noChangeArrowheads="1"/>
          </p:cNvSpPr>
          <p:nvPr>
            <p:ph type="body" idx="1"/>
          </p:nvPr>
        </p:nvSpPr>
        <p:spPr>
          <a:xfrm>
            <a:off x="457200" y="836613"/>
            <a:ext cx="8229600" cy="5289550"/>
          </a:xfrm>
        </p:spPr>
        <p:txBody>
          <a:bodyPr/>
          <a:lstStyle/>
          <a:p>
            <a:r>
              <a:rPr lang="et-EE" altLang="et-EE"/>
              <a:t>Füüsikalisel ajal pole pistmist inimese tunnetuse seisundiga.</a:t>
            </a:r>
          </a:p>
          <a:p>
            <a:r>
              <a:rPr lang="et-EE" altLang="et-EE"/>
              <a:t>Aeg on niisiis inimhinge dimensioon ja tal ei ole jumalikku vastet. Augustinus ütleb: </a:t>
            </a:r>
            <a:r>
              <a:rPr lang="et-EE" altLang="et-EE" i="1"/>
              <a:t>“Sinus, mu teadvus, mõõdan ma aega. Ära vaidle mulle vastu, see tähendab: ära vaidle endale vastu oma muljete segase hulgaga! Sinus, ütlen ma, mõõdetakse aega. Muljet, mille möödunud ajad sinusse jätavad ja mis nende möödudes jääb.”</a:t>
            </a:r>
            <a:endParaRPr lang="en-US" altLang="et-EE" i="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97E78650-53CD-46A1-BF1C-7146D8939D98}" type="slidenum">
              <a:rPr lang="en-US" altLang="et-EE"/>
              <a:pPr/>
              <a:t>11</a:t>
            </a:fld>
            <a:endParaRPr lang="en-US" altLang="et-EE"/>
          </a:p>
        </p:txBody>
      </p:sp>
      <p:sp>
        <p:nvSpPr>
          <p:cNvPr id="18434" name="Rectangle 2"/>
          <p:cNvSpPr>
            <a:spLocks noGrp="1" noRot="1" noChangeArrowheads="1"/>
          </p:cNvSpPr>
          <p:nvPr>
            <p:ph type="title"/>
          </p:nvPr>
        </p:nvSpPr>
        <p:spPr/>
        <p:txBody>
          <a:bodyPr/>
          <a:lstStyle/>
          <a:p>
            <a:pPr algn="l"/>
            <a:r>
              <a:rPr lang="et-EE" altLang="et-EE" sz="3600">
                <a:solidFill>
                  <a:srgbClr val="009900"/>
                </a:solidFill>
              </a:rPr>
              <a:t>Iseseisvaks mõtlemiseks...</a:t>
            </a:r>
            <a:endParaRPr lang="en-US" altLang="et-EE" sz="3600">
              <a:solidFill>
                <a:srgbClr val="009900"/>
              </a:solidFill>
            </a:endParaRPr>
          </a:p>
        </p:txBody>
      </p:sp>
      <p:sp>
        <p:nvSpPr>
          <p:cNvPr id="18435" name="Rectangle 3"/>
          <p:cNvSpPr>
            <a:spLocks noGrp="1" noRot="1" noChangeArrowheads="1"/>
          </p:cNvSpPr>
          <p:nvPr>
            <p:ph type="body" idx="1"/>
          </p:nvPr>
        </p:nvSpPr>
        <p:spPr/>
        <p:txBody>
          <a:bodyPr/>
          <a:lstStyle/>
          <a:p>
            <a:pPr>
              <a:buFont typeface="Arial" charset="0"/>
              <a:buNone/>
            </a:pPr>
            <a:r>
              <a:rPr lang="et-EE" altLang="et-EE"/>
              <a:t>Kuidas määratled enese jaoks mõiste “aeg”?</a:t>
            </a:r>
            <a:endParaRPr lang="en-US" altLang="et-E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92724EEF-7E68-44D3-A165-CDBEBB389168}" type="slidenum">
              <a:rPr lang="en-US" altLang="et-EE"/>
              <a:pPr/>
              <a:t>2</a:t>
            </a:fld>
            <a:endParaRPr lang="en-US" altLang="et-EE"/>
          </a:p>
        </p:txBody>
      </p:sp>
      <p:sp>
        <p:nvSpPr>
          <p:cNvPr id="2052" name="Rectangle 4"/>
          <p:cNvSpPr>
            <a:spLocks noGrp="1" noRot="1" noChangeArrowheads="1"/>
          </p:cNvSpPr>
          <p:nvPr>
            <p:ph type="title"/>
          </p:nvPr>
        </p:nvSpPr>
        <p:spPr/>
        <p:txBody>
          <a:bodyPr/>
          <a:lstStyle/>
          <a:p>
            <a:pPr algn="l"/>
            <a:r>
              <a:rPr lang="et-EE" altLang="et-EE" sz="3200" dirty="0" smtClean="0"/>
              <a:t>Augustinuse </a:t>
            </a:r>
            <a:r>
              <a:rPr lang="et-EE" altLang="et-EE" sz="3200" dirty="0"/>
              <a:t>(354- 430) elu ja isik</a:t>
            </a:r>
            <a:endParaRPr lang="en-US" altLang="et-EE" sz="3200" dirty="0"/>
          </a:p>
        </p:txBody>
      </p:sp>
      <p:sp>
        <p:nvSpPr>
          <p:cNvPr id="2053" name="Rectangle 5"/>
          <p:cNvSpPr>
            <a:spLocks noGrp="1" noRot="1" noChangeArrowheads="1"/>
          </p:cNvSpPr>
          <p:nvPr>
            <p:ph type="body" sz="half" idx="1"/>
          </p:nvPr>
        </p:nvSpPr>
        <p:spPr>
          <a:xfrm>
            <a:off x="301625" y="1600200"/>
            <a:ext cx="6886575" cy="4498975"/>
          </a:xfrm>
        </p:spPr>
        <p:txBody>
          <a:bodyPr/>
          <a:lstStyle/>
          <a:p>
            <a:r>
              <a:rPr lang="et-EE" altLang="et-EE"/>
              <a:t>Katoliku kiriku pühak</a:t>
            </a:r>
          </a:p>
          <a:p>
            <a:r>
              <a:rPr lang="et-EE" altLang="et-EE"/>
              <a:t>Tema õpetused moodustavad suure osa nii kiriku kui ka üldisest ajaloost</a:t>
            </a:r>
          </a:p>
          <a:p>
            <a:r>
              <a:rPr lang="et-EE" altLang="et-EE"/>
              <a:t>Keskaja teoloog ja filosoof</a:t>
            </a:r>
          </a:p>
          <a:p>
            <a:r>
              <a:rPr lang="et-EE" altLang="et-EE"/>
              <a:t>Tema filosoofiaalane töö on seotud ristiusuga</a:t>
            </a:r>
          </a:p>
          <a:p>
            <a:r>
              <a:rPr lang="et-EE" altLang="et-EE"/>
              <a:t>Otsis teoloogiale tuge filosoofiast</a:t>
            </a:r>
          </a:p>
        </p:txBody>
      </p:sp>
      <p:pic>
        <p:nvPicPr>
          <p:cNvPr id="2056" name="Picture 8" descr="augustinu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7235825" y="1628775"/>
            <a:ext cx="1476375" cy="2257425"/>
          </a:xfrm>
        </p:spPr>
      </p:pic>
      <p:sp>
        <p:nvSpPr>
          <p:cNvPr id="2057" name="Text Box 9"/>
          <p:cNvSpPr txBox="1">
            <a:spLocks noChangeArrowheads="1"/>
          </p:cNvSpPr>
          <p:nvPr/>
        </p:nvSpPr>
        <p:spPr bwMode="auto">
          <a:xfrm>
            <a:off x="7288213" y="4168775"/>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AAE9D4D5-2AE4-4C05-AD5D-2896EB708D94}" type="slidenum">
              <a:rPr lang="en-US" altLang="et-EE"/>
              <a:pPr/>
              <a:t>3</a:t>
            </a:fld>
            <a:endParaRPr lang="en-US" altLang="et-EE"/>
          </a:p>
        </p:txBody>
      </p:sp>
      <p:sp>
        <p:nvSpPr>
          <p:cNvPr id="6152" name="Rectangle 8"/>
          <p:cNvSpPr>
            <a:spLocks noGrp="1" noRot="1" noChangeArrowheads="1"/>
          </p:cNvSpPr>
          <p:nvPr>
            <p:ph type="body" sz="half" idx="1"/>
          </p:nvPr>
        </p:nvSpPr>
        <p:spPr>
          <a:xfrm>
            <a:off x="179388" y="404813"/>
            <a:ext cx="5832475" cy="6119812"/>
          </a:xfrm>
        </p:spPr>
        <p:txBody>
          <a:bodyPr/>
          <a:lstStyle/>
          <a:p>
            <a:r>
              <a:rPr lang="et-EE" altLang="et-EE"/>
              <a:t>Tema teost </a:t>
            </a:r>
            <a:r>
              <a:rPr lang="et-EE" altLang="et-EE" i="1"/>
              <a:t>Pihtimused </a:t>
            </a:r>
            <a:r>
              <a:rPr lang="et-EE" altLang="et-EE"/>
              <a:t>peetakse maailmaajaloo esimeseks tõeliseks autobiograafiaks</a:t>
            </a:r>
            <a:endParaRPr lang="et-EE" altLang="et-EE" i="1"/>
          </a:p>
          <a:p>
            <a:r>
              <a:rPr lang="et-EE" altLang="et-EE" i="1"/>
              <a:t>Pihtimustes</a:t>
            </a:r>
            <a:r>
              <a:rPr lang="et-EE" altLang="et-EE"/>
              <a:t> leiab, et seksuaaliha tekitab süümepiinu ning viib inimese allakäiguteele</a:t>
            </a:r>
          </a:p>
          <a:p>
            <a:r>
              <a:rPr lang="et-EE" altLang="et-EE"/>
              <a:t>Enne usku pöördumist oli tal sõbratar, kellega oli neil üks ühine laps. (Augustinus oli elukaaslasele truu)</a:t>
            </a:r>
          </a:p>
          <a:p>
            <a:endParaRPr lang="en-US" altLang="et-EE"/>
          </a:p>
        </p:txBody>
      </p:sp>
      <p:pic>
        <p:nvPicPr>
          <p:cNvPr id="6157" name="Picture 13" descr="Augustinus"/>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156325" y="549275"/>
            <a:ext cx="2667000" cy="3238500"/>
          </a:xfrm>
        </p:spPr>
      </p:pic>
      <p:sp>
        <p:nvSpPr>
          <p:cNvPr id="6158" name="Text Box 14"/>
          <p:cNvSpPr txBox="1">
            <a:spLocks noChangeArrowheads="1"/>
          </p:cNvSpPr>
          <p:nvPr/>
        </p:nvSpPr>
        <p:spPr bwMode="auto">
          <a:xfrm>
            <a:off x="6877050" y="3860800"/>
            <a:ext cx="13144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aidinumbri kohatäide 6"/>
          <p:cNvSpPr>
            <a:spLocks noGrp="1"/>
          </p:cNvSpPr>
          <p:nvPr>
            <p:ph type="sldNum" sz="quarter" idx="12"/>
          </p:nvPr>
        </p:nvSpPr>
        <p:spPr/>
        <p:txBody>
          <a:bodyPr/>
          <a:lstStyle/>
          <a:p>
            <a:fld id="{718679D6-98F0-4944-8987-98DDB3218808}" type="slidenum">
              <a:rPr lang="en-US" altLang="et-EE"/>
              <a:pPr/>
              <a:t>4</a:t>
            </a:fld>
            <a:endParaRPr lang="en-US" altLang="et-EE"/>
          </a:p>
        </p:txBody>
      </p:sp>
      <p:sp>
        <p:nvSpPr>
          <p:cNvPr id="13317" name="Rectangle 5"/>
          <p:cNvSpPr>
            <a:spLocks noGrp="1" noRot="1" noChangeArrowheads="1"/>
          </p:cNvSpPr>
          <p:nvPr>
            <p:ph type="body" sz="half" idx="1"/>
          </p:nvPr>
        </p:nvSpPr>
        <p:spPr>
          <a:xfrm>
            <a:off x="468313" y="1052513"/>
            <a:ext cx="5975350" cy="4525962"/>
          </a:xfrm>
        </p:spPr>
        <p:txBody>
          <a:bodyPr/>
          <a:lstStyle/>
          <a:p>
            <a:r>
              <a:rPr lang="et-EE" altLang="et-EE"/>
              <a:t>Peale usku pöördumist loobus suhetest vastassugupoolega (Mõelge, miks ja kas peaks üks mees seda tegema)</a:t>
            </a:r>
          </a:p>
          <a:p>
            <a:r>
              <a:rPr lang="et-EE" altLang="et-EE"/>
              <a:t>Augustinuse suur soov oli leida sisemine rahu</a:t>
            </a:r>
          </a:p>
          <a:p>
            <a:r>
              <a:rPr lang="et-EE" altLang="et-EE"/>
              <a:t>Tema teine tippteos oli </a:t>
            </a:r>
            <a:r>
              <a:rPr lang="et-EE" altLang="et-EE" i="1"/>
              <a:t>De civitate Dei</a:t>
            </a:r>
          </a:p>
          <a:p>
            <a:endParaRPr lang="en-US" altLang="et-EE"/>
          </a:p>
        </p:txBody>
      </p:sp>
      <p:pic>
        <p:nvPicPr>
          <p:cNvPr id="13320" name="Picture 8" descr="augustinus-4"/>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6964363" y="1700213"/>
            <a:ext cx="1681162" cy="2092325"/>
          </a:xfrm>
        </p:spPr>
      </p:pic>
      <p:sp>
        <p:nvSpPr>
          <p:cNvPr id="13321" name="Text Box 9"/>
          <p:cNvSpPr txBox="1">
            <a:spLocks noChangeArrowheads="1"/>
          </p:cNvSpPr>
          <p:nvPr/>
        </p:nvSpPr>
        <p:spPr bwMode="auto">
          <a:xfrm>
            <a:off x="7000875" y="4024313"/>
            <a:ext cx="1314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t-EE" altLang="et-EE" i="1">
                <a:latin typeface="Arial" charset="0"/>
              </a:rPr>
              <a:t>Augustinus</a:t>
            </a:r>
            <a:endParaRPr lang="en-US" altLang="et-EE" i="1">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A4362CDF-4139-412A-B797-6A774FB61F5B}" type="slidenum">
              <a:rPr lang="en-US" altLang="et-EE"/>
              <a:pPr/>
              <a:t>5</a:t>
            </a:fld>
            <a:endParaRPr lang="en-US" altLang="et-EE"/>
          </a:p>
        </p:txBody>
      </p:sp>
      <p:sp>
        <p:nvSpPr>
          <p:cNvPr id="9218" name="Rectangle 2"/>
          <p:cNvSpPr>
            <a:spLocks noGrp="1" noRot="1" noChangeArrowheads="1"/>
          </p:cNvSpPr>
          <p:nvPr>
            <p:ph type="title"/>
          </p:nvPr>
        </p:nvSpPr>
        <p:spPr>
          <a:xfrm>
            <a:off x="457200" y="274638"/>
            <a:ext cx="8229600" cy="1354137"/>
          </a:xfrm>
        </p:spPr>
        <p:txBody>
          <a:bodyPr/>
          <a:lstStyle/>
          <a:p>
            <a:pPr algn="l"/>
            <a:r>
              <a:rPr lang="et-EE" altLang="et-EE" sz="3600" dirty="0" smtClean="0"/>
              <a:t>Augustinuse </a:t>
            </a:r>
            <a:r>
              <a:rPr lang="et-EE" altLang="et-EE" sz="3600" dirty="0"/>
              <a:t>õpetuse sarnasus Platoni omaga</a:t>
            </a:r>
            <a:endParaRPr lang="en-US" altLang="et-EE" sz="3600" dirty="0"/>
          </a:p>
        </p:txBody>
      </p:sp>
      <p:sp>
        <p:nvSpPr>
          <p:cNvPr id="9219" name="Rectangle 3"/>
          <p:cNvSpPr>
            <a:spLocks noGrp="1" noRot="1" noChangeArrowheads="1"/>
          </p:cNvSpPr>
          <p:nvPr>
            <p:ph type="body" idx="1"/>
          </p:nvPr>
        </p:nvSpPr>
        <p:spPr/>
        <p:txBody>
          <a:bodyPr/>
          <a:lstStyle/>
          <a:p>
            <a:pPr>
              <a:buFont typeface="Arial" charset="0"/>
              <a:buNone/>
            </a:pPr>
            <a:r>
              <a:rPr lang="et-EE" altLang="et-EE"/>
              <a:t>   Mõlema filosoofi õpetustes eksisteerib kaks maailma – Platonil </a:t>
            </a:r>
            <a:r>
              <a:rPr lang="et-EE" altLang="et-EE" u="sng"/>
              <a:t>ideedemaailm</a:t>
            </a:r>
            <a:r>
              <a:rPr lang="et-EE" altLang="et-EE"/>
              <a:t> ja Augustinusel </a:t>
            </a:r>
            <a:r>
              <a:rPr lang="et-EE" altLang="et-EE" u="sng"/>
              <a:t>muutumatu ja täiuslik jumal</a:t>
            </a:r>
            <a:r>
              <a:rPr lang="et-EE" altLang="et-EE"/>
              <a:t>, kelle maailmas ei eksisteeri aega ning kelle maailm on samuti muutumatu ja püsiv. Teine maailm (inimeste maailm), millele on mõlema mõtleja kohaselt omane tihe seotus ajaga, on Augustinuse arvates loodud eimillestki.</a:t>
            </a:r>
            <a:endParaRPr lang="en-US" altLang="et-E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CE9F2135-3E79-4000-8F0B-E2183C12C235}" type="slidenum">
              <a:rPr lang="en-US" altLang="et-EE"/>
              <a:pPr/>
              <a:t>6</a:t>
            </a:fld>
            <a:endParaRPr lang="en-US" altLang="et-EE"/>
          </a:p>
        </p:txBody>
      </p:sp>
      <p:sp>
        <p:nvSpPr>
          <p:cNvPr id="10242" name="Rectangle 2"/>
          <p:cNvSpPr>
            <a:spLocks noGrp="1" noRot="1" noChangeArrowheads="1"/>
          </p:cNvSpPr>
          <p:nvPr>
            <p:ph type="title"/>
          </p:nvPr>
        </p:nvSpPr>
        <p:spPr/>
        <p:txBody>
          <a:bodyPr/>
          <a:lstStyle/>
          <a:p>
            <a:pPr algn="l"/>
            <a:r>
              <a:rPr lang="et-EE" altLang="et-EE" sz="3600" dirty="0" smtClean="0"/>
              <a:t>Augustinuse </a:t>
            </a:r>
            <a:r>
              <a:rPr lang="et-EE" altLang="et-EE" sz="3600" dirty="0"/>
              <a:t>suhtumine aega</a:t>
            </a:r>
            <a:endParaRPr lang="en-US" altLang="et-EE" sz="3600" dirty="0"/>
          </a:p>
        </p:txBody>
      </p:sp>
      <p:sp>
        <p:nvSpPr>
          <p:cNvPr id="10243" name="Rectangle 3"/>
          <p:cNvSpPr>
            <a:spLocks noGrp="1" noRot="1" noChangeArrowheads="1"/>
          </p:cNvSpPr>
          <p:nvPr>
            <p:ph type="body" idx="1"/>
          </p:nvPr>
        </p:nvSpPr>
        <p:spPr/>
        <p:txBody>
          <a:bodyPr/>
          <a:lstStyle/>
          <a:p>
            <a:pPr>
              <a:lnSpc>
                <a:spcPct val="90000"/>
              </a:lnSpc>
            </a:pPr>
            <a:r>
              <a:rPr lang="et-EE" altLang="et-EE"/>
              <a:t>Aeg loodi samal ajal, kui meie maailm, kus elame. Enne seda ei olnud aega.</a:t>
            </a:r>
          </a:p>
          <a:p>
            <a:pPr>
              <a:lnSpc>
                <a:spcPct val="90000"/>
              </a:lnSpc>
            </a:pPr>
            <a:r>
              <a:rPr lang="et-EE" altLang="et-EE"/>
              <a:t>Aeg on omane inimeste maailmale.</a:t>
            </a:r>
          </a:p>
          <a:p>
            <a:pPr>
              <a:lnSpc>
                <a:spcPct val="90000"/>
              </a:lnSpc>
            </a:pPr>
            <a:r>
              <a:rPr lang="et-EE" altLang="et-EE"/>
              <a:t>Jumalat ei saa ajaga mõista – temas pole “varemat” või “hiljemat”, vaid pidev ja igavene “olevik”.</a:t>
            </a:r>
          </a:p>
          <a:p>
            <a:pPr>
              <a:lnSpc>
                <a:spcPct val="90000"/>
              </a:lnSpc>
            </a:pPr>
            <a:r>
              <a:rPr lang="et-EE" altLang="et-EE"/>
              <a:t>Kuna jumalas pole aega, on maailma loomise ajaline määratlemine mõttetu, leiab Augustinus.</a:t>
            </a:r>
            <a:endParaRPr lang="en-US" altLang="et-E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aidinumbri kohatäide 6"/>
          <p:cNvSpPr>
            <a:spLocks noGrp="1"/>
          </p:cNvSpPr>
          <p:nvPr>
            <p:ph type="sldNum" sz="quarter" idx="12"/>
          </p:nvPr>
        </p:nvSpPr>
        <p:spPr/>
        <p:txBody>
          <a:bodyPr/>
          <a:lstStyle/>
          <a:p>
            <a:fld id="{388032BA-6800-4A57-BD17-2CFF52BD1FA7}" type="slidenum">
              <a:rPr lang="en-US" altLang="et-EE"/>
              <a:pPr/>
              <a:t>7</a:t>
            </a:fld>
            <a:endParaRPr lang="en-US" altLang="et-EE"/>
          </a:p>
        </p:txBody>
      </p:sp>
      <p:sp>
        <p:nvSpPr>
          <p:cNvPr id="11266" name="Rectangle 2"/>
          <p:cNvSpPr>
            <a:spLocks noGrp="1" noRot="1" noChangeArrowheads="1"/>
          </p:cNvSpPr>
          <p:nvPr>
            <p:ph type="title"/>
          </p:nvPr>
        </p:nvSpPr>
        <p:spPr/>
        <p:txBody>
          <a:bodyPr/>
          <a:lstStyle/>
          <a:p>
            <a:pPr algn="l"/>
            <a:r>
              <a:rPr lang="et-EE" altLang="et-EE" sz="3200" u="sng"/>
              <a:t>Kahe maailma võrdlus Augustinuse filosoofias:</a:t>
            </a:r>
            <a:endParaRPr lang="en-US" altLang="et-EE" sz="3200" u="sng"/>
          </a:p>
        </p:txBody>
      </p:sp>
      <p:sp>
        <p:nvSpPr>
          <p:cNvPr id="11268" name="Rectangle 4"/>
          <p:cNvSpPr>
            <a:spLocks noGrp="1" noRot="1" noChangeArrowheads="1"/>
          </p:cNvSpPr>
          <p:nvPr>
            <p:ph type="body" sz="half" idx="1"/>
          </p:nvPr>
        </p:nvSpPr>
        <p:spPr>
          <a:xfrm>
            <a:off x="301625" y="1600200"/>
            <a:ext cx="4191000" cy="4498975"/>
          </a:xfrm>
        </p:spPr>
        <p:txBody>
          <a:bodyPr/>
          <a:lstStyle/>
          <a:p>
            <a:pPr>
              <a:buFont typeface="Arial" charset="0"/>
              <a:buNone/>
            </a:pPr>
            <a:r>
              <a:rPr lang="et-EE" altLang="et-EE">
                <a:solidFill>
                  <a:srgbClr val="CC3300"/>
                </a:solidFill>
              </a:rPr>
              <a:t>MUUTUMATU MAAILM</a:t>
            </a:r>
          </a:p>
          <a:p>
            <a:r>
              <a:rPr lang="et-EE" altLang="et-EE"/>
              <a:t>Jumal</a:t>
            </a:r>
          </a:p>
          <a:p>
            <a:r>
              <a:rPr lang="et-EE" altLang="et-EE"/>
              <a:t>Igavene olevik</a:t>
            </a:r>
          </a:p>
          <a:p>
            <a:r>
              <a:rPr lang="et-EE" altLang="et-EE"/>
              <a:t>Aja määratlemisel pole mõtet</a:t>
            </a:r>
          </a:p>
          <a:p>
            <a:endParaRPr lang="et-EE" altLang="et-EE"/>
          </a:p>
          <a:p>
            <a:endParaRPr lang="en-US" altLang="et-EE"/>
          </a:p>
        </p:txBody>
      </p:sp>
      <p:sp>
        <p:nvSpPr>
          <p:cNvPr id="11269" name="Rectangle 5"/>
          <p:cNvSpPr>
            <a:spLocks noGrp="1" noRot="1" noChangeArrowheads="1"/>
          </p:cNvSpPr>
          <p:nvPr>
            <p:ph type="body" sz="half" idx="2"/>
          </p:nvPr>
        </p:nvSpPr>
        <p:spPr>
          <a:xfrm>
            <a:off x="4651375" y="1600200"/>
            <a:ext cx="4191000" cy="4498975"/>
          </a:xfrm>
        </p:spPr>
        <p:txBody>
          <a:bodyPr/>
          <a:lstStyle/>
          <a:p>
            <a:pPr>
              <a:buFont typeface="Arial" charset="0"/>
              <a:buNone/>
            </a:pPr>
            <a:r>
              <a:rPr lang="et-EE" altLang="et-EE">
                <a:solidFill>
                  <a:srgbClr val="CC3300"/>
                </a:solidFill>
              </a:rPr>
              <a:t>MUUTUV MAAILM</a:t>
            </a:r>
          </a:p>
          <a:p>
            <a:r>
              <a:rPr lang="et-EE" altLang="et-EE"/>
              <a:t>Inimesed</a:t>
            </a:r>
          </a:p>
          <a:p>
            <a:r>
              <a:rPr lang="et-EE" altLang="et-EE"/>
              <a:t>Minevik, olevik, tulevik – sellistes kategooriates mõtleb inimene</a:t>
            </a:r>
          </a:p>
          <a:p>
            <a:r>
              <a:rPr lang="et-EE" altLang="et-EE"/>
              <a:t>Aeg kui inimeste maailmale tähtis mõiste</a:t>
            </a:r>
            <a:endParaRPr lang="en-US" altLang="et-E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E87B8C6E-E893-4056-9524-846159AFD6A7}" type="slidenum">
              <a:rPr lang="en-US" altLang="et-EE"/>
              <a:pPr/>
              <a:t>8</a:t>
            </a:fld>
            <a:endParaRPr lang="en-US" altLang="et-EE"/>
          </a:p>
        </p:txBody>
      </p:sp>
      <p:sp>
        <p:nvSpPr>
          <p:cNvPr id="15362" name="Rectangle 2"/>
          <p:cNvSpPr>
            <a:spLocks noGrp="1" noRot="1" noChangeArrowheads="1"/>
          </p:cNvSpPr>
          <p:nvPr>
            <p:ph type="title"/>
          </p:nvPr>
        </p:nvSpPr>
        <p:spPr/>
        <p:txBody>
          <a:bodyPr/>
          <a:lstStyle/>
          <a:p>
            <a:pPr algn="l"/>
            <a:r>
              <a:rPr lang="et-EE" altLang="et-EE" sz="3200" dirty="0" smtClean="0"/>
              <a:t>Aeg </a:t>
            </a:r>
            <a:r>
              <a:rPr lang="et-EE" altLang="et-EE" sz="3200" dirty="0"/>
              <a:t>kui inimese hingeseisund</a:t>
            </a:r>
            <a:endParaRPr lang="en-US" altLang="et-EE" sz="3200" dirty="0"/>
          </a:p>
        </p:txBody>
      </p:sp>
      <p:sp>
        <p:nvSpPr>
          <p:cNvPr id="15363" name="Rectangle 3"/>
          <p:cNvSpPr>
            <a:spLocks noGrp="1" noRot="1" noChangeArrowheads="1"/>
          </p:cNvSpPr>
          <p:nvPr>
            <p:ph type="body" idx="1"/>
          </p:nvPr>
        </p:nvSpPr>
        <p:spPr>
          <a:xfrm>
            <a:off x="301625" y="1125538"/>
            <a:ext cx="8540750" cy="4973637"/>
          </a:xfrm>
        </p:spPr>
        <p:txBody>
          <a:bodyPr/>
          <a:lstStyle/>
          <a:p>
            <a:r>
              <a:rPr lang="et-EE" altLang="et-EE" sz="2800"/>
              <a:t>Aeg on hingeline. Et anda ajale sisu, peame eeldama loodud olendi ehk inimese olemasolu. Seega küsimustel “varasemast” ja “hilisemast” on mõte vaid inimeste reaalsuse kaudu. </a:t>
            </a:r>
          </a:p>
          <a:p>
            <a:r>
              <a:rPr lang="et-EE" altLang="et-EE" sz="2800"/>
              <a:t>Augustinus on rääkinud pidevast olevikust, mida ta peab inimese vastavaks hingeseisundiks, kus inimene oma mõttemaailmas saab mõelda nii, et kogu aeg on olevik. Kui inimene nii mõtleb, siis tegelikult ta muudab enese jaoks aja väga subjektiivseks nähtuseks.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inumbri kohatäide 5"/>
          <p:cNvSpPr>
            <a:spLocks noGrp="1"/>
          </p:cNvSpPr>
          <p:nvPr>
            <p:ph type="sldNum" sz="quarter" idx="12"/>
          </p:nvPr>
        </p:nvSpPr>
        <p:spPr/>
        <p:txBody>
          <a:bodyPr/>
          <a:lstStyle/>
          <a:p>
            <a:fld id="{AE343213-20ED-4B50-BA20-39C9116FA128}" type="slidenum">
              <a:rPr lang="en-US" altLang="et-EE"/>
              <a:pPr/>
              <a:t>9</a:t>
            </a:fld>
            <a:endParaRPr lang="en-US" altLang="et-EE"/>
          </a:p>
        </p:txBody>
      </p:sp>
      <p:sp>
        <p:nvSpPr>
          <p:cNvPr id="16387" name="Rectangle 3"/>
          <p:cNvSpPr>
            <a:spLocks noGrp="1" noRot="1" noChangeArrowheads="1"/>
          </p:cNvSpPr>
          <p:nvPr>
            <p:ph type="body" idx="1"/>
          </p:nvPr>
        </p:nvSpPr>
        <p:spPr>
          <a:xfrm>
            <a:off x="457200" y="333375"/>
            <a:ext cx="8362950" cy="5792788"/>
          </a:xfrm>
        </p:spPr>
        <p:txBody>
          <a:bodyPr/>
          <a:lstStyle/>
          <a:p>
            <a:r>
              <a:rPr lang="et-EE" altLang="et-EE" sz="2800"/>
              <a:t>Aga kuidas mõelda selliselt, et kogu aeg on olevik? Möödunu saab olevaks mälestuste kaudu, tulevik aga meie ootuste ja lootuste kaudu!</a:t>
            </a:r>
          </a:p>
          <a:p>
            <a:r>
              <a:rPr lang="et-EE" altLang="et-EE" sz="2800"/>
              <a:t>Siinkohal on Augustinusel välja mõeldud vastav terminoloogia:</a:t>
            </a:r>
          </a:p>
          <a:p>
            <a:pPr>
              <a:buFont typeface="Arial" charset="0"/>
              <a:buNone/>
            </a:pPr>
            <a:endParaRPr lang="et-EE" altLang="et-EE" sz="2800"/>
          </a:p>
          <a:p>
            <a:pPr>
              <a:buFont typeface="Arial" charset="0"/>
              <a:buNone/>
            </a:pPr>
            <a:r>
              <a:rPr lang="et-EE" altLang="et-EE" sz="2800"/>
              <a:t>MINEVIKU OLEVIK – mälestused</a:t>
            </a:r>
          </a:p>
          <a:p>
            <a:pPr>
              <a:buFont typeface="Arial" charset="0"/>
              <a:buNone/>
            </a:pPr>
            <a:endParaRPr lang="et-EE" altLang="et-EE" sz="2800"/>
          </a:p>
          <a:p>
            <a:pPr>
              <a:buFont typeface="Arial" charset="0"/>
              <a:buNone/>
            </a:pPr>
            <a:r>
              <a:rPr lang="et-EE" altLang="et-EE" sz="2800"/>
              <a:t>OLEVIKU OLEVIK – millegi vahetu tajumine</a:t>
            </a:r>
          </a:p>
          <a:p>
            <a:pPr>
              <a:buFont typeface="Arial" charset="0"/>
              <a:buNone/>
            </a:pPr>
            <a:endParaRPr lang="et-EE" altLang="et-EE" sz="2800"/>
          </a:p>
          <a:p>
            <a:pPr>
              <a:buFont typeface="Arial" charset="0"/>
              <a:buNone/>
            </a:pPr>
            <a:r>
              <a:rPr lang="et-EE" altLang="et-EE" sz="2800"/>
              <a:t>TULEVIKU OLEVIK – meie ootused/lootused</a:t>
            </a:r>
          </a:p>
          <a:p>
            <a:pPr>
              <a:buFont typeface="Arial" charset="0"/>
              <a:buNone/>
            </a:pPr>
            <a:endParaRPr lang="en-US" altLang="et-EE"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t-EE"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t-EE"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114</TotalTime>
  <Words>508</Words>
  <Application>Microsoft Office PowerPoint</Application>
  <PresentationFormat>Ekraaniseanss (4:3)</PresentationFormat>
  <Paragraphs>59</Paragraphs>
  <Slides>11</Slides>
  <Notes>0</Notes>
  <HiddenSlides>0</HiddenSlides>
  <MMClips>0</MMClips>
  <ScaleCrop>false</ScaleCrop>
  <HeadingPairs>
    <vt:vector size="4" baseType="variant">
      <vt:variant>
        <vt:lpstr>Kujundus</vt:lpstr>
      </vt:variant>
      <vt:variant>
        <vt:i4>1</vt:i4>
      </vt:variant>
      <vt:variant>
        <vt:lpstr>Slaidipealkirjad</vt:lpstr>
      </vt:variant>
      <vt:variant>
        <vt:i4>11</vt:i4>
      </vt:variant>
    </vt:vector>
  </HeadingPairs>
  <TitlesOfParts>
    <vt:vector size="12" baseType="lpstr">
      <vt:lpstr>Compass</vt:lpstr>
      <vt:lpstr>Lühikokkuvõte Augustinuse elust ja õpetusest</vt:lpstr>
      <vt:lpstr>Augustinuse (354- 430) elu ja isik</vt:lpstr>
      <vt:lpstr>PowerPointi esitlus</vt:lpstr>
      <vt:lpstr>PowerPointi esitlus</vt:lpstr>
      <vt:lpstr>Augustinuse õpetuse sarnasus Platoni omaga</vt:lpstr>
      <vt:lpstr>Augustinuse suhtumine aega</vt:lpstr>
      <vt:lpstr>Kahe maailma võrdlus Augustinuse filosoofias:</vt:lpstr>
      <vt:lpstr>Aeg kui inimese hingeseisund</vt:lpstr>
      <vt:lpstr>PowerPointi esitlus</vt:lpstr>
      <vt:lpstr>PowerPointi esitlus</vt:lpstr>
      <vt:lpstr>Iseseisvaks mõtlemiseks...</vt:lpstr>
    </vt:vector>
  </TitlesOfParts>
  <Company>Kodu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KESKAEG 4. Augustinuse (354- 430) elu ja isik</dc:title>
  <dc:creator>Peedu Sula</dc:creator>
  <cp:lastModifiedBy>kasutaja</cp:lastModifiedBy>
  <cp:revision>6</cp:revision>
  <dcterms:created xsi:type="dcterms:W3CDTF">2006-03-22T06:11:36Z</dcterms:created>
  <dcterms:modified xsi:type="dcterms:W3CDTF">2020-12-02T07:38:39Z</dcterms:modified>
</cp:coreProperties>
</file>