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198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950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875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333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678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73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408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230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234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272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F735-4E39-4B82-857D-2387C9F64E77}" type="datetimeFigureOut">
              <a:rPr lang="et-EE" smtClean="0"/>
              <a:t>15.11.2020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2C5B-CD7F-4EAE-8622-9B2E42F041C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20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t-EE" sz="2200" b="1" dirty="0" smtClean="0"/>
              <a:t>KORDAMISMÕISTED: </a:t>
            </a:r>
            <a:r>
              <a:rPr lang="et-EE" sz="2200" b="1" dirty="0"/>
              <a:t>h</a:t>
            </a:r>
            <a:r>
              <a:rPr lang="et-EE" sz="2200" b="1" dirty="0" smtClean="0"/>
              <a:t>umanism, modernism, postmodernism, relativism </a:t>
            </a:r>
            <a:endParaRPr lang="et-EE" sz="22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sz="1700" dirty="0" smtClean="0"/>
              <a:t>Rahu pooldav ja taotlev seisukoht.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Inimest ja inimsust väärtustav maailmavaade.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Arusaam, mis hindab teisi kultuure enda kultuurist lähtuvalt.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Vaade surmanuhtlusele, mille järgi jäägu pigem sada süüdlast vabadusse kui et hukataks üks süütu.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Millegi tõlgendus, subjektiivne seletus.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Kunsti, kirjanduse jmt jäljendamine.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Arusaam, mille järgi mõistete „õige“ ja „väär“ tähendus sõltub kultuurikontekstist.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Suur jutustus/lugu, mis on kollektiivse identiteedi aluseks.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Kunsti tegemise viis, mida iseloomustab piiride kompamine ja rikkumine.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Modernismile vastanduv ja seda ületav mõttesuund.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Rõhutud ühiskonnagrupi vabanemine piirangutest.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Ideeline raamistik, mille läbi ja kaudu tõlgendatakse reaalsust.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Arusaam, mille kohaselt teadmistel, arhitektuuril jne peab olema praktiline väärtus.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Ideede, tavade, normide organiseeritud kogum („arutlus“ pr k).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Lokaalse tähendusega sündmus.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Hoiak, mis vastandub humanismile, võõraviha.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Suhtelisust rõhutav õpetus.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Patsifismi liik, mis pooldab vägivalda kaitse eesmärgil. </a:t>
            </a:r>
          </a:p>
          <a:p>
            <a:pPr marL="514350" indent="-514350">
              <a:buAutoNum type="arabicPeriod"/>
            </a:pPr>
            <a:r>
              <a:rPr lang="et-EE" sz="1700" dirty="0" smtClean="0"/>
              <a:t>Ajajärk, mil ei idealiseerita tõe mõistet, lepitakse, et puudub juurdepääs faktidele. </a:t>
            </a:r>
          </a:p>
          <a:p>
            <a:pPr marL="514350" indent="-514350">
              <a:buAutoNum type="arabicPeriod"/>
            </a:pPr>
            <a:r>
              <a:rPr lang="et-EE" altLang="et-EE" sz="1700" dirty="0" smtClean="0"/>
              <a:t>Positsioon, mille kohaselt arusaamad moraalist </a:t>
            </a:r>
            <a:r>
              <a:rPr lang="et-EE" altLang="et-EE" sz="1700" smtClean="0"/>
              <a:t>on </a:t>
            </a:r>
            <a:r>
              <a:rPr lang="et-EE" altLang="et-EE" sz="1700" smtClean="0"/>
              <a:t>kultuuride </a:t>
            </a:r>
            <a:r>
              <a:rPr lang="et-EE" altLang="et-EE" sz="1700" dirty="0" smtClean="0"/>
              <a:t>ülesed. </a:t>
            </a:r>
            <a:endParaRPr lang="et-EE" sz="1700" dirty="0" smtClean="0"/>
          </a:p>
          <a:p>
            <a:pPr marL="0" indent="0">
              <a:buNone/>
            </a:pPr>
            <a:endParaRPr lang="et-EE" sz="1700" dirty="0"/>
          </a:p>
        </p:txBody>
      </p:sp>
    </p:spTree>
    <p:extLst>
      <p:ext uri="{BB962C8B-B14F-4D97-AF65-F5344CB8AC3E}">
        <p14:creationId xmlns:p14="http://schemas.microsoft.com/office/powerpoint/2010/main" val="3140546462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193</Words>
  <Application>Microsoft Office PowerPoint</Application>
  <PresentationFormat>Ekraaniseanss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KORDAMISMÕISTED: humanism, modernism, postmodernism, relativism </vt:lpstr>
    </vt:vector>
  </TitlesOfParts>
  <Company>PYG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PEEDU SULA</dc:creator>
  <cp:lastModifiedBy>kasutaja</cp:lastModifiedBy>
  <cp:revision>5</cp:revision>
  <dcterms:created xsi:type="dcterms:W3CDTF">2020-11-12T05:58:58Z</dcterms:created>
  <dcterms:modified xsi:type="dcterms:W3CDTF">2020-11-15T09:37:34Z</dcterms:modified>
</cp:coreProperties>
</file>