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170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213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116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552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573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322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691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303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407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70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55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5C2F-4694-4D0E-82D1-4F40416DEE2E}" type="datetimeFigureOut">
              <a:rPr lang="et-EE" smtClean="0"/>
              <a:t>12.02.2020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5D70-AFD1-4347-B53A-1F8B95AC77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79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r.ee/886804/johann-christian-poder-igavese-rahu-poo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-36512" y="548680"/>
            <a:ext cx="9180512" cy="5030019"/>
          </a:xfrm>
        </p:spPr>
        <p:txBody>
          <a:bodyPr>
            <a:noAutofit/>
          </a:bodyPr>
          <a:lstStyle/>
          <a:p>
            <a:r>
              <a:rPr lang="et-EE" sz="2000" dirty="0"/>
              <a:t>Kant oli uusaja tähtsaim </a:t>
            </a:r>
            <a:r>
              <a:rPr lang="et-EE" sz="2000" dirty="0" smtClean="0"/>
              <a:t>rahuteoreetik</a:t>
            </a:r>
            <a:endParaRPr lang="et-EE" sz="2000" dirty="0"/>
          </a:p>
          <a:p>
            <a:r>
              <a:rPr lang="et-EE" sz="2000" dirty="0" smtClean="0"/>
              <a:t>Rahuidee sõnastas Kant essees „Igavese rahu poole“ (1795)</a:t>
            </a:r>
          </a:p>
          <a:p>
            <a:r>
              <a:rPr lang="et-EE" sz="2000" dirty="0" smtClean="0"/>
              <a:t>Essee nime laenas surnuaia kõrval paiknenud võõrastemaja sildilt (iroonia)</a:t>
            </a:r>
          </a:p>
          <a:p>
            <a:r>
              <a:rPr lang="et-EE" sz="2000" dirty="0" smtClean="0"/>
              <a:t>Kanti unistus: üleilmne püsiv rahukord (pigem realiseeritav, vähemalt peab see olema regulatiivne idee)</a:t>
            </a:r>
          </a:p>
          <a:p>
            <a:r>
              <a:rPr lang="et-EE" sz="2000" dirty="0" smtClean="0"/>
              <a:t>Ta andis endale aru, et konfliktid ei kao, kuid nendega ümberkäimise õiguslik alus peab olema vägivalda välistav</a:t>
            </a:r>
          </a:p>
          <a:p>
            <a:r>
              <a:rPr lang="et-EE" sz="2000" dirty="0" smtClean="0"/>
              <a:t>Kantilt pärineb globaalse ühiskonna idee, st riigid peavad välja töötama rahukorra ning moodustama föderatsiooni, mille eesmärgid peavad olema kooskõlas riikide demokratiseerumisega</a:t>
            </a:r>
          </a:p>
          <a:p>
            <a:r>
              <a:rPr lang="et-EE" sz="2000" dirty="0" smtClean="0"/>
              <a:t>Riikidel on oma põhiseadused, kuid rahvusvahelised seadused, mis on föderatsioonis sõlmitud, peavad olema kõikide jaoks siduvad</a:t>
            </a:r>
          </a:p>
          <a:p>
            <a:r>
              <a:rPr lang="et-EE" sz="2000" dirty="0" smtClean="0"/>
              <a:t>Riikide omavahelise suhtluse eesmärk (föderatsioonis) peab olema konflikte välistav</a:t>
            </a:r>
          </a:p>
          <a:p>
            <a:r>
              <a:rPr lang="et-EE" sz="2000" dirty="0" smtClean="0"/>
              <a:t>Ka peaksid riigid lähtuma üksteisega suheldes võrdse kohtlemise printsiibist, mida Kant nimetas ka universaalseks külalislahkuseks – inimesi tuleks käsitleda eelkõige kui indiviide, mitte ainult kui konkreetse rahvuse </a:t>
            </a:r>
            <a:r>
              <a:rPr lang="et-EE" sz="2000" dirty="0" smtClean="0"/>
              <a:t>esindajaid</a:t>
            </a:r>
          </a:p>
          <a:p>
            <a:r>
              <a:rPr lang="et-EE" sz="2000" dirty="0" smtClean="0"/>
              <a:t>Tema ideed rahust andsid tõuke Rahvasteliidu ja hiljem selle järglase ÜRO loomisele</a:t>
            </a:r>
          </a:p>
          <a:p>
            <a:endParaRPr lang="et-EE" sz="2000" dirty="0"/>
          </a:p>
        </p:txBody>
      </p:sp>
      <p:sp>
        <p:nvSpPr>
          <p:cNvPr id="8" name="Pealkiri 5"/>
          <p:cNvSpPr>
            <a:spLocks noGrp="1"/>
          </p:cNvSpPr>
          <p:nvPr>
            <p:ph type="title"/>
          </p:nvPr>
        </p:nvSpPr>
        <p:spPr>
          <a:xfrm>
            <a:off x="395536" y="27256"/>
            <a:ext cx="8229600" cy="346050"/>
          </a:xfrm>
        </p:spPr>
        <p:txBody>
          <a:bodyPr>
            <a:noAutofit/>
          </a:bodyPr>
          <a:lstStyle/>
          <a:p>
            <a:r>
              <a:rPr lang="et-EE" sz="3200" b="1" dirty="0" smtClean="0">
                <a:solidFill>
                  <a:srgbClr val="00B0F0"/>
                </a:solidFill>
              </a:rPr>
              <a:t>Immanuel Kanti ideed rahust</a:t>
            </a:r>
            <a:endParaRPr lang="et-EE" sz="32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65" y="6381328"/>
            <a:ext cx="7596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Allikas: </a:t>
            </a:r>
            <a:r>
              <a:rPr lang="et-EE" dirty="0" smtClean="0">
                <a:hlinkClick r:id="rId2"/>
              </a:rPr>
              <a:t>https://www.err.ee/886804/johann-christian-poder-igavese-rahu-poole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36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168</Words>
  <Application>Microsoft Office PowerPoint</Application>
  <PresentationFormat>Ekraaniseanss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Immanuel Kanti ideed rahust</vt:lpstr>
    </vt:vector>
  </TitlesOfParts>
  <Company>PYG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Kanti ideed rahust</dc:title>
  <dc:creator>PEEDU SULA</dc:creator>
  <cp:lastModifiedBy>PEEDU SULA</cp:lastModifiedBy>
  <cp:revision>1</cp:revision>
  <dcterms:created xsi:type="dcterms:W3CDTF">2020-02-12T10:48:24Z</dcterms:created>
  <dcterms:modified xsi:type="dcterms:W3CDTF">2020-02-12T10:53:43Z</dcterms:modified>
</cp:coreProperties>
</file>