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E0BE7-3809-4BBC-97C3-D6584900528F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DAC60-D367-4679-BA61-59E8BD6716B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420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ADB84-C423-4144-9ABB-3DEF24604BBA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745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4717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0518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43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711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25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6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98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8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116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526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167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0E46-3C7E-467A-AD6A-B3688E1DF496}" type="datetimeFigureOut">
              <a:rPr lang="et-EE" smtClean="0"/>
              <a:t>08.01.2022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1C11-B100-49E5-8B86-0FCF29C7B7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749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s.fi/" TargetMode="External"/><Relationship Id="rId5" Type="http://schemas.openxmlformats.org/officeDocument/2006/relationships/hyperlink" Target="https://www.celebritiesfrom.com/" TargetMode="External"/><Relationship Id="rId4" Type="http://schemas.openxmlformats.org/officeDocument/2006/relationships/hyperlink" Target="https://www.britannic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2235921" cy="247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43" y="2496599"/>
            <a:ext cx="299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hlinkClick r:id="rId4"/>
              </a:rPr>
              <a:t>https://www.britannica.com/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-15259" y="3285668"/>
            <a:ext cx="483375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8-aastaselt valdas vabalt ladina keelt ning </a:t>
            </a:r>
          </a:p>
          <a:p>
            <a:r>
              <a:rPr lang="et-EE" b="1" dirty="0" smtClean="0"/>
              <a:t>luges kreeka ja rooma filosoofide teoseid</a:t>
            </a:r>
          </a:p>
          <a:p>
            <a:endParaRPr 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15-aastaselt </a:t>
            </a:r>
            <a:r>
              <a:rPr lang="en-US" altLang="et-EE" b="1" dirty="0" err="1" smtClean="0"/>
              <a:t>alustas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Leipzigi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ülikoolis</a:t>
            </a:r>
            <a:r>
              <a:rPr lang="en-US" altLang="et-EE" b="1" dirty="0" smtClean="0"/>
              <a:t> 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err="1" smtClean="0"/>
              <a:t>filosoofia</a:t>
            </a:r>
            <a:r>
              <a:rPr lang="en-US" altLang="et-EE" b="1" dirty="0" smtClean="0"/>
              <a:t>- ja </a:t>
            </a:r>
            <a:r>
              <a:rPr lang="en-US" altLang="et-EE" b="1" dirty="0" err="1" smtClean="0"/>
              <a:t>juuraõpinguid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endParaRPr lang="en-US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20-aastaselt </a:t>
            </a:r>
            <a:r>
              <a:rPr lang="en-US" altLang="et-EE" b="1" dirty="0" err="1" smtClean="0"/>
              <a:t>kaitses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õigusteaduste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doktori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kraadi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29-aastaselt </a:t>
            </a:r>
            <a:r>
              <a:rPr lang="en-US" altLang="et-EE" b="1" dirty="0" err="1" smtClean="0"/>
              <a:t>arendas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välja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diferentsiaal</a:t>
            </a:r>
            <a:r>
              <a:rPr lang="en-US" altLang="et-EE" b="1" dirty="0" smtClean="0"/>
              <a:t>- ja 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err="1" smtClean="0"/>
              <a:t>integraalarvutuse</a:t>
            </a:r>
            <a:r>
              <a:rPr lang="en-US" altLang="et-EE" b="1" dirty="0" smtClean="0"/>
              <a:t> (</a:t>
            </a:r>
            <a:r>
              <a:rPr lang="en-US" altLang="et-EE" b="1" dirty="0" err="1" smtClean="0"/>
              <a:t>enne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Newtonit</a:t>
            </a:r>
            <a:r>
              <a:rPr lang="en-US" altLang="et-EE" b="1" dirty="0" smtClean="0"/>
              <a:t>)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smtClean="0"/>
              <a:t>30-aastaselt </a:t>
            </a:r>
            <a:r>
              <a:rPr lang="en-US" altLang="et-EE" b="1" dirty="0" err="1" smtClean="0"/>
              <a:t>tõlkis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ladina</a:t>
            </a:r>
            <a:r>
              <a:rPr lang="en-US" altLang="et-EE" b="1" dirty="0" smtClean="0"/>
              <a:t> </a:t>
            </a:r>
            <a:r>
              <a:rPr lang="en-US" altLang="et-EE" b="1" dirty="0" err="1" smtClean="0"/>
              <a:t>keelde</a:t>
            </a:r>
            <a:r>
              <a:rPr lang="en-US" altLang="et-EE" b="1" dirty="0" smtClean="0"/>
              <a:t> </a:t>
            </a:r>
            <a:endParaRPr lang="et-EE" altLang="et-EE" b="1" dirty="0" smtClean="0"/>
          </a:p>
          <a:p>
            <a:pPr>
              <a:lnSpc>
                <a:spcPct val="90000"/>
              </a:lnSpc>
            </a:pPr>
            <a:r>
              <a:rPr lang="en-US" altLang="et-EE" b="1" dirty="0" err="1" smtClean="0"/>
              <a:t>Platoni</a:t>
            </a:r>
            <a:r>
              <a:rPr lang="en-US" altLang="et-EE" b="1" dirty="0" smtClean="0"/>
              <a:t> </a:t>
            </a:r>
            <a:r>
              <a:rPr lang="en-US" altLang="et-EE" b="1" i="1" dirty="0" err="1" smtClean="0"/>
              <a:t>Phaidoni</a:t>
            </a:r>
            <a:r>
              <a:rPr lang="en-US" altLang="et-EE" b="1" dirty="0" smtClean="0"/>
              <a:t> ja </a:t>
            </a:r>
            <a:r>
              <a:rPr lang="en-US" altLang="et-EE" b="1" i="1" dirty="0" err="1" smtClean="0"/>
              <a:t>Theaitetose</a:t>
            </a:r>
            <a:endParaRPr lang="et-EE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22651" y="2933848"/>
            <a:ext cx="474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et-EE" b="1" dirty="0" err="1" smtClean="0">
                <a:solidFill>
                  <a:srgbClr val="0070C0"/>
                </a:solidFill>
              </a:rPr>
              <a:t>Gottfried</a:t>
            </a:r>
            <a:r>
              <a:rPr lang="et-EE" altLang="et-EE" b="1" dirty="0" smtClean="0">
                <a:solidFill>
                  <a:srgbClr val="0070C0"/>
                </a:solidFill>
              </a:rPr>
              <a:t> Wilhelm </a:t>
            </a:r>
            <a:r>
              <a:rPr lang="et-EE" altLang="et-EE" b="1" dirty="0" err="1" smtClean="0">
                <a:solidFill>
                  <a:srgbClr val="0070C0"/>
                </a:solidFill>
              </a:rPr>
              <a:t>Leibniz</a:t>
            </a:r>
            <a:r>
              <a:rPr lang="et-EE" altLang="et-EE" b="1" dirty="0">
                <a:solidFill>
                  <a:srgbClr val="0070C0"/>
                </a:solidFill>
              </a:rPr>
              <a:t> </a:t>
            </a:r>
            <a:r>
              <a:rPr lang="et-EE" altLang="et-EE" b="1" dirty="0" smtClean="0">
                <a:solidFill>
                  <a:srgbClr val="0070C0"/>
                </a:solidFill>
              </a:rPr>
              <a:t>1646-1716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80" y="6604973"/>
            <a:ext cx="1382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/>
              <a:t>(</a:t>
            </a:r>
            <a:r>
              <a:rPr lang="et-EE" sz="1400" dirty="0" err="1" smtClean="0"/>
              <a:t>Saarinen</a:t>
            </a:r>
            <a:r>
              <a:rPr lang="et-EE" sz="1400" dirty="0" smtClean="0"/>
              <a:t>, 1996)</a:t>
            </a:r>
            <a:endParaRPr lang="et-EE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5530"/>
            <a:ext cx="2880320" cy="2002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07111" y="2561872"/>
            <a:ext cx="340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0070C0"/>
                </a:solidFill>
              </a:rPr>
              <a:t>Laurent </a:t>
            </a:r>
            <a:r>
              <a:rPr lang="et-EE" b="1" dirty="0" err="1" smtClean="0">
                <a:solidFill>
                  <a:srgbClr val="0070C0"/>
                </a:solidFill>
              </a:rPr>
              <a:t>Simons</a:t>
            </a:r>
            <a:r>
              <a:rPr lang="et-EE" b="1" dirty="0" smtClean="0">
                <a:solidFill>
                  <a:srgbClr val="0070C0"/>
                </a:solidFill>
              </a:rPr>
              <a:t> – kas uus </a:t>
            </a:r>
            <a:r>
              <a:rPr lang="et-EE" b="1" dirty="0" err="1" smtClean="0">
                <a:solidFill>
                  <a:srgbClr val="0070C0"/>
                </a:solidFill>
              </a:rPr>
              <a:t>Leibniz</a:t>
            </a:r>
            <a:r>
              <a:rPr lang="et-EE" b="1" dirty="0" smtClean="0">
                <a:solidFill>
                  <a:srgbClr val="0070C0"/>
                </a:solidFill>
              </a:rPr>
              <a:t>?</a:t>
            </a:r>
            <a:endParaRPr lang="et-EE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865931"/>
            <a:ext cx="45216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8-aastaselt lõpetas gümnaasiumi </a:t>
            </a:r>
            <a:r>
              <a:rPr lang="et-EE" b="1" u="sng" dirty="0" smtClean="0"/>
              <a:t>18 kuuga</a:t>
            </a:r>
          </a:p>
          <a:p>
            <a:endParaRPr lang="et-EE" b="1" dirty="0" smtClean="0"/>
          </a:p>
          <a:p>
            <a:r>
              <a:rPr lang="et-EE" b="1" dirty="0" smtClean="0"/>
              <a:t>9-aastaselt lõpetas (aastal 2019)</a:t>
            </a:r>
            <a:endParaRPr lang="et-EE" b="1" dirty="0"/>
          </a:p>
          <a:p>
            <a:r>
              <a:rPr lang="et-EE" b="1" dirty="0" err="1" smtClean="0"/>
              <a:t>Eindhoveni</a:t>
            </a:r>
            <a:r>
              <a:rPr lang="et-EE" b="1" dirty="0" smtClean="0"/>
              <a:t> Tehnikaülikooli </a:t>
            </a:r>
          </a:p>
          <a:p>
            <a:r>
              <a:rPr lang="et-EE" b="1" dirty="0"/>
              <a:t>e</a:t>
            </a:r>
            <a:r>
              <a:rPr lang="et-EE" b="1" dirty="0" smtClean="0"/>
              <a:t>lektriinseneri erialal</a:t>
            </a:r>
          </a:p>
          <a:p>
            <a:endParaRPr lang="et-EE" b="1" dirty="0"/>
          </a:p>
          <a:p>
            <a:r>
              <a:rPr lang="et-EE" b="1" dirty="0"/>
              <a:t>L</a:t>
            </a:r>
            <a:r>
              <a:rPr lang="et-EE" b="1" dirty="0" smtClean="0"/>
              <a:t>äbis bakalaureuse õpingud </a:t>
            </a:r>
          </a:p>
          <a:p>
            <a:r>
              <a:rPr lang="et-EE" b="1" u="sng" dirty="0" smtClean="0"/>
              <a:t>üheksa kuuga</a:t>
            </a:r>
            <a:r>
              <a:rPr lang="et-EE" b="1" dirty="0" smtClean="0"/>
              <a:t> (märts 2019 – detsember 2019,</a:t>
            </a:r>
          </a:p>
          <a:p>
            <a:r>
              <a:rPr lang="et-EE" b="1" dirty="0" smtClean="0"/>
              <a:t>vaidlus), seejärel </a:t>
            </a:r>
            <a:r>
              <a:rPr lang="et-EE" b="1" u="sng" dirty="0" smtClean="0"/>
              <a:t>aastaga</a:t>
            </a:r>
            <a:r>
              <a:rPr lang="et-EE" b="1" dirty="0" smtClean="0"/>
              <a:t> füüsika eriala </a:t>
            </a:r>
          </a:p>
          <a:p>
            <a:r>
              <a:rPr lang="et-EE" b="1" dirty="0" err="1" smtClean="0"/>
              <a:t>Antwerpenis</a:t>
            </a:r>
            <a:r>
              <a:rPr lang="et-EE" b="1" dirty="0" smtClean="0"/>
              <a:t>, sai kraadi 11-aastasena</a:t>
            </a:r>
            <a:endParaRPr lang="et-EE" b="1" u="sng" dirty="0" smtClean="0"/>
          </a:p>
          <a:p>
            <a:endParaRPr lang="et-EE" b="1" dirty="0"/>
          </a:p>
          <a:p>
            <a:r>
              <a:rPr lang="et-EE" b="1" dirty="0" smtClean="0"/>
              <a:t>IQ 145 (2019. aastal)</a:t>
            </a:r>
            <a:endParaRPr lang="et-EE" b="1" dirty="0"/>
          </a:p>
          <a:p>
            <a:r>
              <a:rPr lang="et-EE" b="1" dirty="0" smtClean="0"/>
              <a:t>Soovib luua surematu inimese (</a:t>
            </a:r>
            <a:r>
              <a:rPr lang="et-EE" b="1" dirty="0" err="1" smtClean="0"/>
              <a:t>inimese</a:t>
            </a:r>
            <a:r>
              <a:rPr lang="et-EE" b="1" dirty="0" smtClean="0"/>
              <a:t> </a:t>
            </a:r>
          </a:p>
          <a:p>
            <a:r>
              <a:rPr lang="et-EE" b="1" dirty="0" err="1" smtClean="0"/>
              <a:t>teadvus+roboti</a:t>
            </a:r>
            <a:r>
              <a:rPr lang="et-EE" b="1" dirty="0" smtClean="0"/>
              <a:t> keha)</a:t>
            </a:r>
            <a:endParaRPr lang="et-E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39464" y="2237834"/>
            <a:ext cx="3382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hlinkClick r:id="rId5"/>
              </a:rPr>
              <a:t>https://www.celebritiesfrom.com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6928835" y="6517322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(</a:t>
            </a:r>
            <a:r>
              <a:rPr lang="et-EE" dirty="0" smtClean="0">
                <a:hlinkClick r:id="rId6"/>
              </a:rPr>
              <a:t>https://www.hs.fi</a:t>
            </a:r>
            <a:r>
              <a:rPr lang="et-EE" dirty="0" smtClean="0"/>
              <a:t>) 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2460976" y="116632"/>
            <a:ext cx="3537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000" b="1" dirty="0" smtClean="0"/>
              <a:t>KAKS GEENIUST</a:t>
            </a:r>
            <a:endParaRPr lang="et-EE" sz="4000" b="1" dirty="0"/>
          </a:p>
        </p:txBody>
      </p:sp>
    </p:spTree>
    <p:extLst>
      <p:ext uri="{BB962C8B-B14F-4D97-AF65-F5344CB8AC3E}">
        <p14:creationId xmlns:p14="http://schemas.microsoft.com/office/powerpoint/2010/main" val="35576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Ekraaniseanss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1</cp:revision>
  <dcterms:created xsi:type="dcterms:W3CDTF">2022-01-08T09:38:18Z</dcterms:created>
  <dcterms:modified xsi:type="dcterms:W3CDTF">2022-01-08T09:38:55Z</dcterms:modified>
</cp:coreProperties>
</file>