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2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smtClean="0"/>
              <a:t>Klõpsake juhtslaidi alapealkirja laadi redigeerimiseks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A22DA-B472-4FF7-B1F4-02D8DA32622D}" type="datetimeFigureOut">
              <a:rPr lang="et-EE" smtClean="0"/>
              <a:t>08.04.2022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0E8F7-2AAA-46ED-BD9B-4805ABC42B2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532900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A22DA-B472-4FF7-B1F4-02D8DA32622D}" type="datetimeFigureOut">
              <a:rPr lang="et-EE" smtClean="0"/>
              <a:t>08.04.2022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0E8F7-2AAA-46ED-BD9B-4805ABC42B2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332678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A22DA-B472-4FF7-B1F4-02D8DA32622D}" type="datetimeFigureOut">
              <a:rPr lang="et-EE" smtClean="0"/>
              <a:t>08.04.2022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0E8F7-2AAA-46ED-BD9B-4805ABC42B2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48596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A22DA-B472-4FF7-B1F4-02D8DA32622D}" type="datetimeFigureOut">
              <a:rPr lang="et-EE" smtClean="0"/>
              <a:t>08.04.2022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0E8F7-2AAA-46ED-BD9B-4805ABC42B2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320236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Redigeeri juhtslaidi tekstilaade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A22DA-B472-4FF7-B1F4-02D8DA32622D}" type="datetimeFigureOut">
              <a:rPr lang="et-EE" smtClean="0"/>
              <a:t>08.04.2022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0E8F7-2AAA-46ED-BD9B-4805ABC42B2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264906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A22DA-B472-4FF7-B1F4-02D8DA32622D}" type="datetimeFigureOut">
              <a:rPr lang="et-EE" smtClean="0"/>
              <a:t>08.04.2022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0E8F7-2AAA-46ED-BD9B-4805ABC42B2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321642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Redigeeri juhtslaidi tekstilaade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Redigeeri juhtslaidi tekstilaade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A22DA-B472-4FF7-B1F4-02D8DA32622D}" type="datetimeFigureOut">
              <a:rPr lang="et-EE" smtClean="0"/>
              <a:t>08.04.2022</a:t>
            </a:fld>
            <a:endParaRPr lang="et-EE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0E8F7-2AAA-46ED-BD9B-4805ABC42B2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07055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A22DA-B472-4FF7-B1F4-02D8DA32622D}" type="datetimeFigureOut">
              <a:rPr lang="et-EE" smtClean="0"/>
              <a:t>08.04.2022</a:t>
            </a:fld>
            <a:endParaRPr lang="et-EE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0E8F7-2AAA-46ED-BD9B-4805ABC42B2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26266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A22DA-B472-4FF7-B1F4-02D8DA32622D}" type="datetimeFigureOut">
              <a:rPr lang="et-EE" smtClean="0"/>
              <a:t>08.04.2022</a:t>
            </a:fld>
            <a:endParaRPr lang="et-EE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0E8F7-2AAA-46ED-BD9B-4805ABC42B2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322159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 smtClean="0"/>
              <a:t>Redigeeri juhtslaidi tekstilaade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A22DA-B472-4FF7-B1F4-02D8DA32622D}" type="datetimeFigureOut">
              <a:rPr lang="et-EE" smtClean="0"/>
              <a:t>08.04.2022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0E8F7-2AAA-46ED-BD9B-4805ABC42B2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36552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 smtClean="0"/>
              <a:t>Redigeeri juhtslaidi tekstilaade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A22DA-B472-4FF7-B1F4-02D8DA32622D}" type="datetimeFigureOut">
              <a:rPr lang="et-EE" smtClean="0"/>
              <a:t>08.04.2022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0E8F7-2AAA-46ED-BD9B-4805ABC42B2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13541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A22DA-B472-4FF7-B1F4-02D8DA32622D}" type="datetimeFigureOut">
              <a:rPr lang="et-EE" smtClean="0"/>
              <a:t>08.04.2022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0E8F7-2AAA-46ED-BD9B-4805ABC42B2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834292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ordcounter.net/" TargetMode="External"/><Relationship Id="rId2" Type="http://schemas.openxmlformats.org/officeDocument/2006/relationships/hyperlink" Target="https://www.youtube.com/watch?v=UOPSx4AEsF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16632"/>
            <a:ext cx="9036496" cy="490066"/>
          </a:xfrm>
        </p:spPr>
        <p:txBody>
          <a:bodyPr>
            <a:normAutofit fontScale="90000"/>
          </a:bodyPr>
          <a:lstStyle/>
          <a:p>
            <a:r>
              <a:rPr lang="et-EE" dirty="0" smtClean="0"/>
              <a:t>Loo uus teema: </a:t>
            </a:r>
            <a:r>
              <a:rPr lang="et-EE" b="1" dirty="0">
                <a:solidFill>
                  <a:srgbClr val="00B050"/>
                </a:solidFill>
              </a:rPr>
              <a:t>9</a:t>
            </a:r>
            <a:r>
              <a:rPr lang="et-EE" b="1" dirty="0" smtClean="0">
                <a:solidFill>
                  <a:srgbClr val="00B050"/>
                </a:solidFill>
              </a:rPr>
              <a:t>. </a:t>
            </a:r>
            <a:r>
              <a:rPr lang="et-EE" b="1" dirty="0" err="1" smtClean="0">
                <a:solidFill>
                  <a:srgbClr val="00B050"/>
                </a:solidFill>
              </a:rPr>
              <a:t>Molenbeek</a:t>
            </a:r>
            <a:endParaRPr lang="et-EE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1" y="1196752"/>
            <a:ext cx="9118364" cy="554461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t-EE" sz="2400" b="1" i="1" dirty="0">
                <a:solidFill>
                  <a:srgbClr val="0070C0"/>
                </a:solidFill>
              </a:rPr>
              <a:t>Arutluse kirjutamine videomaterjali alusel </a:t>
            </a:r>
            <a:r>
              <a:rPr lang="et-EE" sz="2400" b="1" i="1" dirty="0">
                <a:solidFill>
                  <a:srgbClr val="0070C0"/>
                </a:solidFill>
                <a:hlinkClick r:id="rId2"/>
              </a:rPr>
              <a:t>(Radar Brüsselis 29.03.2016)</a:t>
            </a:r>
            <a:r>
              <a:rPr lang="et-EE" sz="2400" b="1" i="1" dirty="0">
                <a:solidFill>
                  <a:srgbClr val="0070C0"/>
                </a:solidFill>
              </a:rPr>
              <a:t> </a:t>
            </a:r>
            <a:r>
              <a:rPr lang="et-EE" sz="2400" b="1" i="1" dirty="0">
                <a:solidFill>
                  <a:srgbClr val="0070C0"/>
                </a:solidFill>
                <a:hlinkClick r:id="rId2"/>
              </a:rPr>
              <a:t>https://</a:t>
            </a:r>
            <a:r>
              <a:rPr lang="et-EE" sz="2400" b="1" i="1" dirty="0">
                <a:solidFill>
                  <a:srgbClr val="0070C0"/>
                </a:solidFill>
                <a:hlinkClick r:id="rId2"/>
              </a:rPr>
              <a:t>www.youtube.com/watch?v=UOPSx4AEsFo</a:t>
            </a:r>
            <a:r>
              <a:rPr lang="et-EE" sz="2400" b="1" i="1" dirty="0">
                <a:solidFill>
                  <a:srgbClr val="0070C0"/>
                </a:solidFill>
              </a:rPr>
              <a:t> </a:t>
            </a:r>
          </a:p>
          <a:p>
            <a:pPr marL="0" indent="0">
              <a:buNone/>
            </a:pPr>
            <a:r>
              <a:rPr lang="et-EE" sz="2000" b="1" dirty="0"/>
              <a:t>I Sissejuhatav küsimus: </a:t>
            </a:r>
            <a:r>
              <a:rPr lang="et-EE" sz="2000" b="1" i="1" dirty="0"/>
              <a:t>Mis on iseloomulik Molenbeekile (asukoht, elanikkond, religioon, tegevusalad, asustustihedus)?</a:t>
            </a:r>
          </a:p>
          <a:p>
            <a:pPr marL="0" indent="0">
              <a:buNone/>
            </a:pPr>
            <a:r>
              <a:rPr lang="et-EE" sz="2000" b="1" u="sng" dirty="0"/>
              <a:t>II Põhiküsimus, millele tuleb arutlust kirjutades vastata:</a:t>
            </a:r>
            <a:r>
              <a:rPr lang="et-EE" sz="2000" dirty="0"/>
              <a:t> </a:t>
            </a:r>
            <a:r>
              <a:rPr lang="et-EE" sz="2000" b="1" i="1" dirty="0">
                <a:solidFill>
                  <a:srgbClr val="C00000"/>
                </a:solidFill>
              </a:rPr>
              <a:t>Mida tuleks teha (riigi, riikide, rahvusvaheliste organisatsioonide poolt), et Molenbeeki poleks enam alust nimetada Euroopa terrorismi pealinnaks?</a:t>
            </a:r>
          </a:p>
          <a:p>
            <a:pPr marL="0" indent="0">
              <a:buNone/>
            </a:pPr>
            <a:r>
              <a:rPr lang="et-EE" sz="2000" b="1" dirty="0"/>
              <a:t>III Abistavad küsimused, mida võiks teemaarenduses puudutada (vähemalt kahte neist):</a:t>
            </a:r>
          </a:p>
          <a:p>
            <a:pPr marL="457200" indent="-457200">
              <a:buAutoNum type="arabicPeriod"/>
            </a:pPr>
            <a:r>
              <a:rPr lang="et-EE" sz="2000" b="1" i="1" dirty="0"/>
              <a:t>Kuidas </a:t>
            </a:r>
            <a:r>
              <a:rPr lang="et-EE" sz="2000" b="1" i="1" dirty="0"/>
              <a:t>ära hoida uusi rünnakuid, mida võidakse kavandada Molenbeekist</a:t>
            </a:r>
            <a:r>
              <a:rPr lang="et-EE" sz="2000" b="1" i="1" dirty="0"/>
              <a:t>?</a:t>
            </a:r>
          </a:p>
          <a:p>
            <a:pPr marL="457200" indent="-457200">
              <a:buAutoNum type="arabicPeriod"/>
            </a:pPr>
            <a:r>
              <a:rPr lang="et-EE" sz="2000" b="1" i="1" dirty="0"/>
              <a:t>Kuidas </a:t>
            </a:r>
            <a:r>
              <a:rPr lang="et-EE" sz="2000" b="1" i="1" dirty="0"/>
              <a:t>tõkestada noorte eurooplaste </a:t>
            </a:r>
            <a:r>
              <a:rPr lang="et-EE" sz="2000" b="1" i="1" dirty="0"/>
              <a:t>radikaliseerumist?</a:t>
            </a:r>
          </a:p>
          <a:p>
            <a:pPr marL="457200" indent="-457200">
              <a:buAutoNum type="arabicPeriod"/>
            </a:pPr>
            <a:r>
              <a:rPr lang="et-EE" sz="2000" b="1" i="1" dirty="0"/>
              <a:t>Kas </a:t>
            </a:r>
            <a:r>
              <a:rPr lang="et-EE" sz="2000" b="1" i="1" dirty="0"/>
              <a:t>Belgia integratsioonipoliitika on läbi </a:t>
            </a:r>
            <a:r>
              <a:rPr lang="et-EE" sz="2000" b="1" i="1" dirty="0"/>
              <a:t>kukkunud?</a:t>
            </a:r>
          </a:p>
          <a:p>
            <a:pPr marL="457200" indent="-457200">
              <a:buAutoNum type="arabicPeriod"/>
            </a:pPr>
            <a:r>
              <a:rPr lang="et-EE" sz="2000" b="1" i="1" dirty="0"/>
              <a:t>Kas </a:t>
            </a:r>
            <a:r>
              <a:rPr lang="et-EE" sz="2000" b="1" i="1" dirty="0"/>
              <a:t>Brüsseli politsei </a:t>
            </a:r>
            <a:r>
              <a:rPr lang="et-EE" sz="2000" b="1" i="1" dirty="0"/>
              <a:t>töös esineb Sinu hinnangul vajakajäämisi?</a:t>
            </a:r>
          </a:p>
          <a:p>
            <a:pPr marL="0" indent="0">
              <a:buNone/>
            </a:pPr>
            <a:endParaRPr lang="et-EE" sz="2000" b="1" dirty="0"/>
          </a:p>
          <a:p>
            <a:pPr marL="0" indent="0">
              <a:buNone/>
            </a:pPr>
            <a:r>
              <a:rPr lang="et-EE" sz="2000" b="1" dirty="0"/>
              <a:t>Lõpus võta 1-2 lausega kokku kõige põhilisem, mida soovisid öelda!</a:t>
            </a:r>
          </a:p>
          <a:p>
            <a:pPr marL="0" indent="0">
              <a:buNone/>
            </a:pPr>
            <a:r>
              <a:rPr lang="et-EE" sz="2000" b="1" dirty="0"/>
              <a:t>Arutluse maht: </a:t>
            </a:r>
            <a:r>
              <a:rPr lang="et-EE" sz="2000" b="1" dirty="0">
                <a:solidFill>
                  <a:srgbClr val="FF0000"/>
                </a:solidFill>
              </a:rPr>
              <a:t>250 sõna </a:t>
            </a:r>
            <a:r>
              <a:rPr lang="et-EE" sz="2000" b="1" dirty="0"/>
              <a:t>(ilma pealkirja ja kasutatud allikateta), kontrolli mahtu siin: </a:t>
            </a:r>
            <a:r>
              <a:rPr lang="et-EE" sz="2000" b="1" dirty="0">
                <a:hlinkClick r:id="rId3"/>
              </a:rPr>
              <a:t>https://wordcounter.net</a:t>
            </a:r>
            <a:r>
              <a:rPr lang="et-EE" sz="2000" b="1" dirty="0"/>
              <a:t>  </a:t>
            </a:r>
            <a:endParaRPr lang="et-EE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631504" y="764705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2400" dirty="0"/>
              <a:t>Arutluse teema: </a:t>
            </a:r>
            <a:r>
              <a:rPr lang="et-EE" sz="2400" b="1" i="1" dirty="0" err="1"/>
              <a:t>Molenbeek</a:t>
            </a:r>
            <a:r>
              <a:rPr lang="et-EE" sz="2400" b="1" i="1" dirty="0"/>
              <a:t> kui Euroopa terrorismi pealinn </a:t>
            </a:r>
            <a:endParaRPr lang="et-EE" sz="24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9768409" y="116632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/>
              <a:t>2022. a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61895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157</Words>
  <Application>Microsoft Office PowerPoint</Application>
  <PresentationFormat>Laiekraan</PresentationFormat>
  <Paragraphs>14</Paragraphs>
  <Slides>1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3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Office'i kujundus</vt:lpstr>
      <vt:lpstr>Loo uus teema: 9. Molenbeek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Loo uus teema: 9. Molenbeek</dc:title>
  <dc:creator>PEEDU SULA</dc:creator>
  <cp:lastModifiedBy>PEEDU SULA</cp:lastModifiedBy>
  <cp:revision>1</cp:revision>
  <dcterms:created xsi:type="dcterms:W3CDTF">2022-04-08T10:59:05Z</dcterms:created>
  <dcterms:modified xsi:type="dcterms:W3CDTF">2022-04-08T10:59:32Z</dcterms:modified>
</cp:coreProperties>
</file>