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71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B26E-9EAC-4EAF-B19A-E35BC2E15A1A}" type="datetimeFigureOut">
              <a:rPr lang="et-EE" smtClean="0"/>
              <a:t>03.04.2021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388-10DD-47F6-A7B3-D3620D8A5EB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06850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B26E-9EAC-4EAF-B19A-E35BC2E15A1A}" type="datetimeFigureOut">
              <a:rPr lang="et-EE" smtClean="0"/>
              <a:t>03.04.2021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388-10DD-47F6-A7B3-D3620D8A5EB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74762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B26E-9EAC-4EAF-B19A-E35BC2E15A1A}" type="datetimeFigureOut">
              <a:rPr lang="et-EE" smtClean="0"/>
              <a:t>03.04.2021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388-10DD-47F6-A7B3-D3620D8A5EB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146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B26E-9EAC-4EAF-B19A-E35BC2E15A1A}" type="datetimeFigureOut">
              <a:rPr lang="et-EE" smtClean="0"/>
              <a:t>03.04.2021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388-10DD-47F6-A7B3-D3620D8A5EB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8992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B26E-9EAC-4EAF-B19A-E35BC2E15A1A}" type="datetimeFigureOut">
              <a:rPr lang="et-EE" smtClean="0"/>
              <a:t>03.04.2021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388-10DD-47F6-A7B3-D3620D8A5EB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7242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B26E-9EAC-4EAF-B19A-E35BC2E15A1A}" type="datetimeFigureOut">
              <a:rPr lang="et-EE" smtClean="0"/>
              <a:t>03.04.2021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388-10DD-47F6-A7B3-D3620D8A5EB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6026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B26E-9EAC-4EAF-B19A-E35BC2E15A1A}" type="datetimeFigureOut">
              <a:rPr lang="et-EE" smtClean="0"/>
              <a:t>03.04.2021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388-10DD-47F6-A7B3-D3620D8A5EB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4008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B26E-9EAC-4EAF-B19A-E35BC2E15A1A}" type="datetimeFigureOut">
              <a:rPr lang="et-EE" smtClean="0"/>
              <a:t>03.04.2021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388-10DD-47F6-A7B3-D3620D8A5EB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80387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B26E-9EAC-4EAF-B19A-E35BC2E15A1A}" type="datetimeFigureOut">
              <a:rPr lang="et-EE" smtClean="0"/>
              <a:t>03.04.2021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388-10DD-47F6-A7B3-D3620D8A5EB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19579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B26E-9EAC-4EAF-B19A-E35BC2E15A1A}" type="datetimeFigureOut">
              <a:rPr lang="et-EE" smtClean="0"/>
              <a:t>03.04.2021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388-10DD-47F6-A7B3-D3620D8A5EB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91153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B26E-9EAC-4EAF-B19A-E35BC2E15A1A}" type="datetimeFigureOut">
              <a:rPr lang="et-EE" smtClean="0"/>
              <a:t>03.04.2021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388-10DD-47F6-A7B3-D3620D8A5EB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6952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EB26E-9EAC-4EAF-B19A-E35BC2E15A1A}" type="datetimeFigureOut">
              <a:rPr lang="et-EE" smtClean="0"/>
              <a:t>03.04.2021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F5388-10DD-47F6-A7B3-D3620D8A5EB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0823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0JrByB7BB4" TargetMode="External"/><Relationship Id="rId2" Type="http://schemas.openxmlformats.org/officeDocument/2006/relationships/hyperlink" Target="https://www.youtube.com/watch?v=UOPSx4AEsF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ordcounter.net/" TargetMode="External"/><Relationship Id="rId4" Type="http://schemas.openxmlformats.org/officeDocument/2006/relationships/hyperlink" Target="https://www.youtube.com/watch?v=hZZooUP2Ie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431" y="116632"/>
            <a:ext cx="9036496" cy="490066"/>
          </a:xfrm>
        </p:spPr>
        <p:txBody>
          <a:bodyPr>
            <a:noAutofit/>
          </a:bodyPr>
          <a:lstStyle/>
          <a:p>
            <a:r>
              <a:rPr lang="et-EE" sz="3000" dirty="0" smtClean="0"/>
              <a:t>Loo õpimapis uus teema: </a:t>
            </a:r>
            <a:r>
              <a:rPr lang="et-EE" sz="3000" b="1" dirty="0" smtClean="0">
                <a:solidFill>
                  <a:srgbClr val="00B050"/>
                </a:solidFill>
              </a:rPr>
              <a:t>10. </a:t>
            </a:r>
            <a:r>
              <a:rPr lang="et-EE" sz="3000" b="1" dirty="0" err="1" smtClean="0">
                <a:solidFill>
                  <a:srgbClr val="00B050"/>
                </a:solidFill>
              </a:rPr>
              <a:t>Molenbeek</a:t>
            </a:r>
            <a:r>
              <a:rPr lang="et-EE" sz="3000" b="1" dirty="0" smtClean="0">
                <a:solidFill>
                  <a:srgbClr val="00B050"/>
                </a:solidFill>
              </a:rPr>
              <a:t> ja terrorism</a:t>
            </a:r>
            <a:endParaRPr lang="et-EE" sz="30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1" y="764704"/>
            <a:ext cx="8640961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t-EE" sz="1600" i="1" dirty="0" smtClean="0">
                <a:solidFill>
                  <a:srgbClr val="0070C0"/>
                </a:solidFill>
              </a:rPr>
              <a:t>Sul tuleb õpimapis kirjutada lühiarutlus videomaterjali alusel </a:t>
            </a:r>
            <a:r>
              <a:rPr lang="et-EE" sz="1600" i="1" dirty="0" smtClean="0">
                <a:solidFill>
                  <a:srgbClr val="0070C0"/>
                </a:solidFill>
                <a:hlinkClick r:id="rId2"/>
              </a:rPr>
              <a:t>(Radar Brüsselis 29.03.2016)</a:t>
            </a:r>
            <a:r>
              <a:rPr lang="et-EE" sz="1600" i="1" dirty="0" smtClean="0">
                <a:solidFill>
                  <a:srgbClr val="0070C0"/>
                </a:solidFill>
              </a:rPr>
              <a:t> </a:t>
            </a:r>
            <a:r>
              <a:rPr lang="et-EE" sz="1600" i="1" dirty="0" smtClean="0">
                <a:solidFill>
                  <a:srgbClr val="0070C0"/>
                </a:solidFill>
                <a:hlinkClick r:id="rId2"/>
              </a:rPr>
              <a:t>https</a:t>
            </a:r>
            <a:r>
              <a:rPr lang="et-EE" sz="1600" i="1" dirty="0">
                <a:solidFill>
                  <a:srgbClr val="0070C0"/>
                </a:solidFill>
                <a:hlinkClick r:id="rId2"/>
              </a:rPr>
              <a:t>://</a:t>
            </a:r>
            <a:r>
              <a:rPr lang="et-EE" sz="1600" i="1" dirty="0" smtClean="0">
                <a:solidFill>
                  <a:srgbClr val="0070C0"/>
                </a:solidFill>
                <a:hlinkClick r:id="rId2"/>
              </a:rPr>
              <a:t>www.youtube.com/watch?v=UOPSx4AEsFo</a:t>
            </a:r>
            <a:r>
              <a:rPr lang="et-EE" sz="1600" i="1" dirty="0" smtClean="0">
                <a:solidFill>
                  <a:srgbClr val="0070C0"/>
                </a:solidFill>
              </a:rPr>
              <a:t> </a:t>
            </a:r>
            <a:r>
              <a:rPr lang="et-EE" sz="1600" dirty="0" smtClean="0"/>
              <a:t>(vanuse kinnitamiseks pead sisse logima sellise </a:t>
            </a:r>
            <a:r>
              <a:rPr lang="et-EE" sz="1600" dirty="0" err="1" smtClean="0"/>
              <a:t>Google’i</a:t>
            </a:r>
            <a:r>
              <a:rPr lang="et-EE" sz="1600" dirty="0" smtClean="0"/>
              <a:t> kontoga, mis on seotud Sinu tegeliku </a:t>
            </a:r>
            <a:r>
              <a:rPr lang="et-EE" sz="1600" dirty="0" smtClean="0"/>
              <a:t>vanusega, st video vaataja peab olema täisealine).</a:t>
            </a:r>
          </a:p>
          <a:p>
            <a:pPr marL="0" indent="0">
              <a:buNone/>
            </a:pPr>
            <a:endParaRPr lang="et-EE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t-EE" sz="1600" dirty="0" smtClean="0"/>
              <a:t>Kui Radari video vaatamine ei õnnestu, siis </a:t>
            </a:r>
            <a:r>
              <a:rPr lang="et-EE" sz="1600" dirty="0" err="1" smtClean="0"/>
              <a:t>Molenbeeki</a:t>
            </a:r>
            <a:r>
              <a:rPr lang="et-EE" sz="1600" dirty="0" smtClean="0"/>
              <a:t> kohta leiad infot ka siit:</a:t>
            </a:r>
          </a:p>
          <a:p>
            <a:pPr marL="0" indent="0">
              <a:buNone/>
            </a:pPr>
            <a:r>
              <a:rPr lang="et-EE" sz="1600" dirty="0">
                <a:hlinkClick r:id="rId3"/>
              </a:rPr>
              <a:t>https://www.youtube.com/watch?v=30JrByB7BB4</a:t>
            </a:r>
            <a:r>
              <a:rPr lang="et-EE" sz="1600" dirty="0"/>
              <a:t/>
            </a:r>
            <a:br>
              <a:rPr lang="et-EE" sz="1600" dirty="0"/>
            </a:br>
            <a:r>
              <a:rPr lang="et-EE" sz="1600" dirty="0" smtClean="0">
                <a:hlinkClick r:id="rId4"/>
              </a:rPr>
              <a:t>https</a:t>
            </a:r>
            <a:r>
              <a:rPr lang="et-EE" sz="1600" dirty="0">
                <a:hlinkClick r:id="rId4"/>
              </a:rPr>
              <a:t>://www.youtube.com/watch?v=hZZooUP2Iec</a:t>
            </a:r>
            <a:endParaRPr lang="et-EE" sz="1600" dirty="0"/>
          </a:p>
          <a:p>
            <a:pPr marL="0" indent="0">
              <a:buNone/>
            </a:pPr>
            <a:endParaRPr lang="et-EE" sz="1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t-EE" sz="1600" dirty="0" smtClean="0"/>
              <a:t>Sissejuhatav </a:t>
            </a:r>
            <a:r>
              <a:rPr lang="et-EE" sz="1600" dirty="0" smtClean="0"/>
              <a:t>küsimus: </a:t>
            </a:r>
            <a:r>
              <a:rPr lang="et-EE" sz="1600" i="1" dirty="0" smtClean="0"/>
              <a:t>Mis on iseloomulik Molenbeekile (asukoht, elanikkond, religioon, tegevusalad, asustustihedus; pane kirja mõned olulisemad andmed)?</a:t>
            </a:r>
          </a:p>
          <a:p>
            <a:pPr marL="0" indent="0">
              <a:buNone/>
            </a:pPr>
            <a:r>
              <a:rPr lang="et-EE" sz="1600" u="sng" dirty="0" smtClean="0"/>
              <a:t>Põhiküsimus</a:t>
            </a:r>
            <a:r>
              <a:rPr lang="et-EE" sz="1600" u="sng" dirty="0" smtClean="0"/>
              <a:t>, millele tuleb arutlust kirjutades vastata:</a:t>
            </a:r>
            <a:r>
              <a:rPr lang="et-EE" sz="1600" dirty="0" smtClean="0"/>
              <a:t> </a:t>
            </a:r>
            <a:r>
              <a:rPr lang="et-EE" sz="1600" i="1" dirty="0" smtClean="0">
                <a:solidFill>
                  <a:srgbClr val="C00000"/>
                </a:solidFill>
              </a:rPr>
              <a:t>Mida tuleks teha (riigi, riikide, rahvusvaheliste organisatsioonide poolt), et Molenbeeki poleks enam alust nimetada Euroopa terrorismi pealinnaks?</a:t>
            </a:r>
          </a:p>
          <a:p>
            <a:pPr marL="0" indent="0">
              <a:buNone/>
            </a:pPr>
            <a:r>
              <a:rPr lang="et-EE" sz="1600" dirty="0" smtClean="0"/>
              <a:t>Abistavad küsimused, mida võiks teemaarenduses veel puudutada (vähemalt kahte neist):</a:t>
            </a:r>
          </a:p>
          <a:p>
            <a:pPr marL="457200" indent="-457200">
              <a:buAutoNum type="arabicPeriod"/>
            </a:pPr>
            <a:r>
              <a:rPr lang="et-EE" sz="1600" i="1" dirty="0" smtClean="0"/>
              <a:t>Kuidas </a:t>
            </a:r>
            <a:r>
              <a:rPr lang="et-EE" sz="1600" i="1" dirty="0"/>
              <a:t>ära hoida uusi rünnakuid, mida võidakse kavandada Molenbeekist</a:t>
            </a:r>
            <a:r>
              <a:rPr lang="et-EE" sz="1600" i="1" dirty="0" smtClean="0"/>
              <a:t>?</a:t>
            </a:r>
          </a:p>
          <a:p>
            <a:pPr marL="457200" indent="-457200">
              <a:buAutoNum type="arabicPeriod"/>
            </a:pPr>
            <a:r>
              <a:rPr lang="et-EE" sz="1600" i="1" dirty="0" smtClean="0"/>
              <a:t>Kuidas </a:t>
            </a:r>
            <a:r>
              <a:rPr lang="et-EE" sz="1600" i="1" dirty="0"/>
              <a:t>tõkestada noorte eurooplaste </a:t>
            </a:r>
            <a:r>
              <a:rPr lang="et-EE" sz="1600" i="1" dirty="0" smtClean="0"/>
              <a:t>radikaliseerumist?</a:t>
            </a:r>
          </a:p>
          <a:p>
            <a:pPr marL="457200" indent="-457200">
              <a:buAutoNum type="arabicPeriod"/>
            </a:pPr>
            <a:r>
              <a:rPr lang="et-EE" sz="1600" i="1" dirty="0" smtClean="0"/>
              <a:t>Kas </a:t>
            </a:r>
            <a:r>
              <a:rPr lang="et-EE" sz="1600" i="1" dirty="0"/>
              <a:t>Belgia integratsioonipoliitika on läbi </a:t>
            </a:r>
            <a:r>
              <a:rPr lang="et-EE" sz="1600" i="1" dirty="0" smtClean="0"/>
              <a:t>kukkunud?</a:t>
            </a:r>
          </a:p>
          <a:p>
            <a:pPr marL="457200" indent="-457200">
              <a:buAutoNum type="arabicPeriod"/>
            </a:pPr>
            <a:r>
              <a:rPr lang="et-EE" sz="1600" i="1" dirty="0" smtClean="0"/>
              <a:t>Kas </a:t>
            </a:r>
            <a:r>
              <a:rPr lang="et-EE" sz="1600" i="1" dirty="0"/>
              <a:t>Brüsseli politsei </a:t>
            </a:r>
            <a:r>
              <a:rPr lang="et-EE" sz="1600" i="1" dirty="0" smtClean="0"/>
              <a:t>töös esineb Sinu hinnangul vajakajäämisi?</a:t>
            </a:r>
          </a:p>
          <a:p>
            <a:pPr marL="0" indent="0">
              <a:buNone/>
            </a:pPr>
            <a:r>
              <a:rPr lang="et-EE" sz="1600" dirty="0" smtClean="0"/>
              <a:t>Lõpus </a:t>
            </a:r>
            <a:r>
              <a:rPr lang="et-EE" sz="1600" dirty="0" smtClean="0"/>
              <a:t>võta 1-2 lausega kokku kõige põhilisem, mida soovisid öelda!</a:t>
            </a:r>
          </a:p>
          <a:p>
            <a:pPr marL="0" indent="0">
              <a:buNone/>
            </a:pPr>
            <a:endParaRPr lang="et-EE" sz="1600" dirty="0" smtClean="0"/>
          </a:p>
          <a:p>
            <a:pPr marL="0" indent="0">
              <a:buNone/>
            </a:pPr>
            <a:r>
              <a:rPr lang="et-EE" sz="1600" dirty="0" smtClean="0"/>
              <a:t>Arutluse </a:t>
            </a:r>
            <a:r>
              <a:rPr lang="et-EE" sz="1600" dirty="0" smtClean="0"/>
              <a:t>maht ilma pealkirjata: </a:t>
            </a:r>
            <a:r>
              <a:rPr lang="et-EE" sz="1600" dirty="0" smtClean="0">
                <a:solidFill>
                  <a:srgbClr val="FF0000"/>
                </a:solidFill>
              </a:rPr>
              <a:t>170-200 sõna. </a:t>
            </a:r>
            <a:r>
              <a:rPr lang="et-EE" sz="1600" dirty="0" smtClean="0"/>
              <a:t>Võib ka rohkem, kuid mitte vähem. Sõnade arvu saad </a:t>
            </a:r>
            <a:r>
              <a:rPr lang="et-EE" sz="1600" dirty="0"/>
              <a:t>kontrollida siin: </a:t>
            </a:r>
            <a:r>
              <a:rPr lang="et-EE" sz="1600" dirty="0">
                <a:solidFill>
                  <a:srgbClr val="FF0000"/>
                </a:solidFill>
                <a:hlinkClick r:id="rId5"/>
              </a:rPr>
              <a:t>https://</a:t>
            </a:r>
            <a:r>
              <a:rPr lang="et-EE" sz="1600" dirty="0" smtClean="0">
                <a:solidFill>
                  <a:srgbClr val="FF0000"/>
                </a:solidFill>
                <a:hlinkClick r:id="rId5"/>
              </a:rPr>
              <a:t>wordcounter.net</a:t>
            </a:r>
            <a:r>
              <a:rPr lang="et-EE" sz="1600" dirty="0" smtClean="0">
                <a:solidFill>
                  <a:srgbClr val="FF0000"/>
                </a:solidFill>
              </a:rPr>
              <a:t> </a:t>
            </a:r>
            <a:endParaRPr lang="et-EE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23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67</Words>
  <Application>Microsoft Office PowerPoint</Application>
  <PresentationFormat>Ekraaniseanss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2" baseType="lpstr">
      <vt:lpstr>Office Theme</vt:lpstr>
      <vt:lpstr>Loo õpimapis uus teema: 10. Molenbeek ja terrorism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 uus teema: 8. Molenbeek kui terrorismi pealinn</dc:title>
  <dc:creator>Peedu</dc:creator>
  <cp:lastModifiedBy>kasutaja</cp:lastModifiedBy>
  <cp:revision>20</cp:revision>
  <dcterms:created xsi:type="dcterms:W3CDTF">2018-03-21T15:29:52Z</dcterms:created>
  <dcterms:modified xsi:type="dcterms:W3CDTF">2021-04-03T18:23:14Z</dcterms:modified>
</cp:coreProperties>
</file>