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3" r:id="rId1"/>
  </p:sldMasterIdLst>
  <p:notesMasterIdLst>
    <p:notesMasterId r:id="rId11"/>
  </p:notesMasterIdLst>
  <p:handoutMasterIdLst>
    <p:handoutMasterId r:id="rId12"/>
  </p:handoutMasterIdLst>
  <p:sldIdLst>
    <p:sldId id="256" r:id="rId2"/>
    <p:sldId id="257" r:id="rId3"/>
    <p:sldId id="258" r:id="rId4"/>
    <p:sldId id="259" r:id="rId5"/>
    <p:sldId id="264" r:id="rId6"/>
    <p:sldId id="262" r:id="rId7"/>
    <p:sldId id="265" r:id="rId8"/>
    <p:sldId id="266" r:id="rId9"/>
    <p:sldId id="261" r:id="rId10"/>
  </p:sldIdLst>
  <p:sldSz cx="9144000" cy="6858000" type="screen4x3"/>
  <p:notesSz cx="6858000" cy="9312275"/>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418" y="3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15363" name="Rectangle 3"/>
          <p:cNvSpPr>
            <a:spLocks noGrp="1" noChangeArrowheads="1"/>
          </p:cNvSpPr>
          <p:nvPr>
            <p:ph type="dt" sz="quarter"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en-US" altLang="en-US"/>
          </a:p>
        </p:txBody>
      </p:sp>
      <p:sp>
        <p:nvSpPr>
          <p:cNvPr id="15364" name="Rectangle 4"/>
          <p:cNvSpPr>
            <a:spLocks noGrp="1" noChangeArrowheads="1"/>
          </p:cNvSpPr>
          <p:nvPr>
            <p:ph type="ftr" sz="quarter" idx="2"/>
          </p:nvPr>
        </p:nvSpPr>
        <p:spPr bwMode="auto">
          <a:xfrm>
            <a:off x="0"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15365" name="Rectangle 5"/>
          <p:cNvSpPr>
            <a:spLocks noGrp="1" noChangeArrowheads="1"/>
          </p:cNvSpPr>
          <p:nvPr>
            <p:ph type="sldNum" sz="quarter" idx="3"/>
          </p:nvPr>
        </p:nvSpPr>
        <p:spPr bwMode="auto">
          <a:xfrm>
            <a:off x="3884613"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1E8DE79F-4FCD-4408-869B-918D95E261E0}" type="slidenum">
              <a:rPr lang="en-US" altLang="en-US"/>
              <a:pPr/>
              <a:t>‹#›</a:t>
            </a:fld>
            <a:endParaRPr lang="en-US" altLang="en-US"/>
          </a:p>
        </p:txBody>
      </p:sp>
    </p:spTree>
    <p:extLst>
      <p:ext uri="{BB962C8B-B14F-4D97-AF65-F5344CB8AC3E}">
        <p14:creationId xmlns:p14="http://schemas.microsoft.com/office/powerpoint/2010/main" val="8860809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10243" name="Rectangle 3"/>
          <p:cNvSpPr>
            <a:spLocks noGrp="1" noChangeArrowheads="1"/>
          </p:cNvSpPr>
          <p:nvPr>
            <p:ph type="dt" idx="1"/>
          </p:nvPr>
        </p:nvSpPr>
        <p:spPr bwMode="auto">
          <a:xfrm>
            <a:off x="3884613" y="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atin typeface="Arial" panose="020B0604020202020204" pitchFamily="34" charset="0"/>
              </a:defRPr>
            </a:lvl1pPr>
          </a:lstStyle>
          <a:p>
            <a:pPr>
              <a:defRPr/>
            </a:pPr>
            <a:endParaRPr lang="en-US" altLang="en-US"/>
          </a:p>
        </p:txBody>
      </p:sp>
      <p:sp>
        <p:nvSpPr>
          <p:cNvPr id="8196" name="Rectangle 4"/>
          <p:cNvSpPr>
            <a:spLocks noGrp="1" noRot="1" noChangeAspect="1" noChangeArrowheads="1" noTextEdit="1"/>
          </p:cNvSpPr>
          <p:nvPr>
            <p:ph type="sldImg" idx="2"/>
          </p:nvPr>
        </p:nvSpPr>
        <p:spPr bwMode="auto">
          <a:xfrm>
            <a:off x="1101725" y="698500"/>
            <a:ext cx="4656138" cy="34925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424363"/>
            <a:ext cx="5486400" cy="4189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10246" name="Rectangle 6"/>
          <p:cNvSpPr>
            <a:spLocks noGrp="1" noChangeArrowheads="1"/>
          </p:cNvSpPr>
          <p:nvPr>
            <p:ph type="ftr" sz="quarter" idx="4"/>
          </p:nvPr>
        </p:nvSpPr>
        <p:spPr bwMode="auto">
          <a:xfrm>
            <a:off x="0"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atin typeface="Arial" panose="020B0604020202020204" pitchFamily="34" charset="0"/>
              </a:defRPr>
            </a:lvl1pPr>
          </a:lstStyle>
          <a:p>
            <a:pPr>
              <a:defRPr/>
            </a:pPr>
            <a:endParaRPr lang="en-US" altLang="en-US"/>
          </a:p>
        </p:txBody>
      </p:sp>
      <p:sp>
        <p:nvSpPr>
          <p:cNvPr id="10247" name="Rectangle 7"/>
          <p:cNvSpPr>
            <a:spLocks noGrp="1" noChangeArrowheads="1"/>
          </p:cNvSpPr>
          <p:nvPr>
            <p:ph type="sldNum" sz="quarter" idx="5"/>
          </p:nvPr>
        </p:nvSpPr>
        <p:spPr bwMode="auto">
          <a:xfrm>
            <a:off x="3884613" y="8845550"/>
            <a:ext cx="2971800"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fld id="{36F3E3D4-4BC8-498F-B6DC-0F7B47BE6351}" type="slidenum">
              <a:rPr lang="en-US" altLang="en-US"/>
              <a:pPr/>
              <a:t>‹#›</a:t>
            </a:fld>
            <a:endParaRPr lang="en-US" altLang="en-US"/>
          </a:p>
        </p:txBody>
      </p:sp>
    </p:spTree>
    <p:extLst>
      <p:ext uri="{BB962C8B-B14F-4D97-AF65-F5344CB8AC3E}">
        <p14:creationId xmlns:p14="http://schemas.microsoft.com/office/powerpoint/2010/main" val="20300712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itelslaid">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822960" y="758952"/>
            <a:ext cx="7543800" cy="3566160"/>
          </a:xfrm>
        </p:spPr>
        <p:txBody>
          <a:bodyPr/>
          <a:lstStyle>
            <a:lvl1pPr algn="l">
              <a:lnSpc>
                <a:spcPct val="85000"/>
              </a:lnSpc>
              <a:defRPr sz="8000" spc="-50" baseline="0">
                <a:solidFill>
                  <a:schemeClr val="tx1">
                    <a:lumMod val="85000"/>
                    <a:lumOff val="15000"/>
                  </a:schemeClr>
                </a:solidFill>
              </a:defRPr>
            </a:lvl1pPr>
          </a:lstStyle>
          <a:p>
            <a:r>
              <a:rPr lang="et-EE" smtClean="0"/>
              <a:t>Muutke pealkirja laadi</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t-EE" smtClean="0"/>
              <a:t>Klõpsake juhtslaidi alapealkirja laadi redigeerimiseks</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fld id="{8A2523BD-8C2C-4E01-8C88-4FA2CCF80DEB}" type="slidenum">
              <a:rPr lang="en-US" altLang="en-US"/>
              <a:pPr/>
              <a:t>‹#›</a:t>
            </a:fld>
            <a:endParaRPr lang="en-US" altLang="en-US"/>
          </a:p>
        </p:txBody>
      </p:sp>
    </p:spTree>
    <p:extLst>
      <p:ext uri="{BB962C8B-B14F-4D97-AF65-F5344CB8AC3E}">
        <p14:creationId xmlns:p14="http://schemas.microsoft.com/office/powerpoint/2010/main" val="152493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itel ja vertikaal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8484803E-8522-46CC-9A63-904E97C87E95}" type="slidenum">
              <a:rPr lang="en-US" altLang="en-US"/>
              <a:pPr/>
              <a:t>‹#›</a:t>
            </a:fld>
            <a:endParaRPr lang="en-US" altLang="en-US"/>
          </a:p>
        </p:txBody>
      </p:sp>
    </p:spTree>
    <p:extLst>
      <p:ext uri="{BB962C8B-B14F-4D97-AF65-F5344CB8AC3E}">
        <p14:creationId xmlns:p14="http://schemas.microsoft.com/office/powerpoint/2010/main" val="403271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altiitel ja tekst">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t-EE" smtClean="0"/>
              <a:t>Muutke pealkirja laadi</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6" name="Date Placeholder 3"/>
          <p:cNvSpPr>
            <a:spLocks noGrp="1"/>
          </p:cNvSpPr>
          <p:nvPr>
            <p:ph type="dt" sz="half" idx="10"/>
          </p:nvPr>
        </p:nvSpPr>
        <p:spPr/>
        <p:txBody>
          <a:bodyPr/>
          <a:lstStyle>
            <a:lvl1pPr>
              <a:defRPr/>
            </a:lvl1pPr>
          </a:lstStyle>
          <a:p>
            <a:pPr>
              <a:defRPr/>
            </a:pPr>
            <a:endParaRPr lang="en-US" altLang="en-US"/>
          </a:p>
        </p:txBody>
      </p:sp>
      <p:sp>
        <p:nvSpPr>
          <p:cNvPr id="7" name="Footer Placeholder 4"/>
          <p:cNvSpPr>
            <a:spLocks noGrp="1"/>
          </p:cNvSpPr>
          <p:nvPr>
            <p:ph type="ftr" sz="quarter" idx="11"/>
          </p:nvPr>
        </p:nvSpPr>
        <p:spPr/>
        <p:txBody>
          <a:bodyPr/>
          <a:lstStyle>
            <a:lvl1pPr>
              <a:defRPr/>
            </a:lvl1pPr>
          </a:lstStyle>
          <a:p>
            <a:pPr>
              <a:defRPr/>
            </a:pPr>
            <a:endParaRPr lang="en-US" altLang="en-US"/>
          </a:p>
        </p:txBody>
      </p:sp>
      <p:sp>
        <p:nvSpPr>
          <p:cNvPr id="8" name="Slide Number Placeholder 5"/>
          <p:cNvSpPr>
            <a:spLocks noGrp="1"/>
          </p:cNvSpPr>
          <p:nvPr>
            <p:ph type="sldNum" sz="quarter" idx="12"/>
          </p:nvPr>
        </p:nvSpPr>
        <p:spPr/>
        <p:txBody>
          <a:bodyPr/>
          <a:lstStyle>
            <a:lvl1pPr>
              <a:defRPr/>
            </a:lvl1pPr>
          </a:lstStyle>
          <a:p>
            <a:fld id="{D130FB72-545C-44CB-8DAB-A125DDCD93EC}" type="slidenum">
              <a:rPr lang="en-US" altLang="en-US"/>
              <a:pPr/>
              <a:t>‹#›</a:t>
            </a:fld>
            <a:endParaRPr lang="en-US" altLang="en-US"/>
          </a:p>
        </p:txBody>
      </p:sp>
    </p:spTree>
    <p:extLst>
      <p:ext uri="{BB962C8B-B14F-4D97-AF65-F5344CB8AC3E}">
        <p14:creationId xmlns:p14="http://schemas.microsoft.com/office/powerpoint/2010/main" val="4064724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ealkiri ja sis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Content Placeholder 2"/>
          <p:cNvSpPr>
            <a:spLocks noGrp="1"/>
          </p:cNvSpPr>
          <p:nvPr>
            <p:ph idx="1"/>
          </p:nvPr>
        </p:nvSpPr>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ltLang="en-US"/>
          </a:p>
        </p:txBody>
      </p:sp>
      <p:sp>
        <p:nvSpPr>
          <p:cNvPr id="6" name="Slide Number Placeholder 5"/>
          <p:cNvSpPr>
            <a:spLocks noGrp="1"/>
          </p:cNvSpPr>
          <p:nvPr>
            <p:ph type="sldNum" sz="quarter" idx="12"/>
          </p:nvPr>
        </p:nvSpPr>
        <p:spPr/>
        <p:txBody>
          <a:bodyPr/>
          <a:lstStyle>
            <a:lvl1pPr>
              <a:defRPr/>
            </a:lvl1pPr>
          </a:lstStyle>
          <a:p>
            <a:fld id="{B971B0EB-1ED0-4BD9-8E80-B7061498AE7B}" type="slidenum">
              <a:rPr lang="en-US" altLang="en-US"/>
              <a:pPr/>
              <a:t>‹#›</a:t>
            </a:fld>
            <a:endParaRPr lang="en-US" altLang="en-US"/>
          </a:p>
        </p:txBody>
      </p:sp>
    </p:spTree>
    <p:extLst>
      <p:ext uri="{BB962C8B-B14F-4D97-AF65-F5344CB8AC3E}">
        <p14:creationId xmlns:p14="http://schemas.microsoft.com/office/powerpoint/2010/main" val="1334938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Jaotise päis">
    <p:spTree>
      <p:nvGrpSpPr>
        <p:cNvPr id="1" name=""/>
        <p:cNvGrpSpPr/>
        <p:nvPr/>
      </p:nvGrpSpPr>
      <p:grpSpPr>
        <a:xfrm>
          <a:off x="0" y="0"/>
          <a:ext cx="0" cy="0"/>
          <a:chOff x="0" y="0"/>
          <a:chExt cx="0" cy="0"/>
        </a:xfrm>
      </p:grpSpPr>
      <p:sp>
        <p:nvSpPr>
          <p:cNvPr id="4" name="Rectangle 6"/>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906463" y="4343400"/>
            <a:ext cx="740568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22960" y="758952"/>
            <a:ext cx="7543800" cy="3566160"/>
          </a:xfrm>
        </p:spPr>
        <p:txBody>
          <a:bodyPr anchorCtr="0"/>
          <a:lstStyle>
            <a:lvl1pPr>
              <a:lnSpc>
                <a:spcPct val="85000"/>
              </a:lnSpc>
              <a:defRPr sz="8000" b="0">
                <a:solidFill>
                  <a:schemeClr val="tx1">
                    <a:lumMod val="85000"/>
                    <a:lumOff val="15000"/>
                  </a:schemeClr>
                </a:solidFill>
              </a:defRPr>
            </a:lvl1pPr>
          </a:lstStyle>
          <a:p>
            <a:r>
              <a:rPr lang="et-EE" smtClean="0"/>
              <a:t>Muutke pealkirja laadi</a:t>
            </a:r>
            <a:endParaRPr lang="en-US" dirty="0"/>
          </a:p>
        </p:txBody>
      </p:sp>
      <p:sp>
        <p:nvSpPr>
          <p:cNvPr id="3" name="Text Placeholder 2"/>
          <p:cNvSpPr>
            <a:spLocks noGrp="1"/>
          </p:cNvSpPr>
          <p:nvPr>
            <p:ph type="body" idx="1"/>
          </p:nvPr>
        </p:nvSpPr>
        <p:spPr>
          <a:xfrm>
            <a:off x="822960" y="4453128"/>
            <a:ext cx="75438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t-EE" smtClean="0"/>
              <a:t>Redigeeri juhtslaidi tekstilaade</a:t>
            </a:r>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fld id="{66130115-B874-4B70-9412-CD0A4E497143}" type="slidenum">
              <a:rPr lang="en-US" altLang="en-US"/>
              <a:pPr/>
              <a:t>‹#›</a:t>
            </a:fld>
            <a:endParaRPr lang="en-US" altLang="en-US"/>
          </a:p>
        </p:txBody>
      </p:sp>
    </p:spTree>
    <p:extLst>
      <p:ext uri="{BB962C8B-B14F-4D97-AF65-F5344CB8AC3E}">
        <p14:creationId xmlns:p14="http://schemas.microsoft.com/office/powerpoint/2010/main" val="1718909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 sisu">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t-EE" smtClean="0"/>
              <a:t>Muutke pealkirja laadi</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ltLang="en-US"/>
          </a:p>
        </p:txBody>
      </p:sp>
      <p:sp>
        <p:nvSpPr>
          <p:cNvPr id="7" name="Slide Number Placeholder 5"/>
          <p:cNvSpPr>
            <a:spLocks noGrp="1"/>
          </p:cNvSpPr>
          <p:nvPr>
            <p:ph type="sldNum" sz="quarter" idx="12"/>
          </p:nvPr>
        </p:nvSpPr>
        <p:spPr/>
        <p:txBody>
          <a:bodyPr/>
          <a:lstStyle>
            <a:lvl1pPr>
              <a:defRPr/>
            </a:lvl1pPr>
          </a:lstStyle>
          <a:p>
            <a:fld id="{DBF222A5-706E-4BA6-884A-47DA4DF8013B}" type="slidenum">
              <a:rPr lang="en-US" altLang="en-US"/>
              <a:pPr/>
              <a:t>‹#›</a:t>
            </a:fld>
            <a:endParaRPr lang="en-US" altLang="en-US"/>
          </a:p>
        </p:txBody>
      </p:sp>
    </p:spTree>
    <p:extLst>
      <p:ext uri="{BB962C8B-B14F-4D97-AF65-F5344CB8AC3E}">
        <p14:creationId xmlns:p14="http://schemas.microsoft.com/office/powerpoint/2010/main" val="103665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õrdlus">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t-EE" smtClean="0"/>
              <a:t>Muutke pealkirja laadi</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4" name="Content Placeholder 3"/>
          <p:cNvSpPr>
            <a:spLocks noGrp="1"/>
          </p:cNvSpPr>
          <p:nvPr>
            <p:ph sz="half" idx="2"/>
          </p:nvPr>
        </p:nvSpPr>
        <p:spPr>
          <a:xfrm>
            <a:off x="822960" y="2582334"/>
            <a:ext cx="3703320" cy="3286760"/>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t-EE" smtClean="0"/>
              <a:t>Redigeeri juhtslaidi tekstilaade</a:t>
            </a:r>
          </a:p>
        </p:txBody>
      </p:sp>
      <p:sp>
        <p:nvSpPr>
          <p:cNvPr id="6" name="Content Placeholder 5"/>
          <p:cNvSpPr>
            <a:spLocks noGrp="1"/>
          </p:cNvSpPr>
          <p:nvPr>
            <p:ph sz="quarter" idx="4"/>
          </p:nvPr>
        </p:nvSpPr>
        <p:spPr>
          <a:xfrm>
            <a:off x="4663440" y="2582334"/>
            <a:ext cx="3703320" cy="3286760"/>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ltLang="en-US"/>
          </a:p>
        </p:txBody>
      </p:sp>
      <p:sp>
        <p:nvSpPr>
          <p:cNvPr id="9" name="Slide Number Placeholder 5"/>
          <p:cNvSpPr>
            <a:spLocks noGrp="1"/>
          </p:cNvSpPr>
          <p:nvPr>
            <p:ph type="sldNum" sz="quarter" idx="12"/>
          </p:nvPr>
        </p:nvSpPr>
        <p:spPr/>
        <p:txBody>
          <a:bodyPr/>
          <a:lstStyle>
            <a:lvl1pPr>
              <a:defRPr/>
            </a:lvl1pPr>
          </a:lstStyle>
          <a:p>
            <a:fld id="{3815193A-9DE5-4765-AA26-148595FECBFE}" type="slidenum">
              <a:rPr lang="en-US" altLang="en-US"/>
              <a:pPr/>
              <a:t>‹#›</a:t>
            </a:fld>
            <a:endParaRPr lang="en-US" altLang="en-US"/>
          </a:p>
        </p:txBody>
      </p:sp>
    </p:spTree>
    <p:extLst>
      <p:ext uri="{BB962C8B-B14F-4D97-AF65-F5344CB8AC3E}">
        <p14:creationId xmlns:p14="http://schemas.microsoft.com/office/powerpoint/2010/main" val="3165230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inult pealki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smtClean="0"/>
              <a:t>Muutke pealkirja laadi</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ltLang="en-US"/>
          </a:p>
        </p:txBody>
      </p:sp>
      <p:sp>
        <p:nvSpPr>
          <p:cNvPr id="5" name="Slide Number Placeholder 5"/>
          <p:cNvSpPr>
            <a:spLocks noGrp="1"/>
          </p:cNvSpPr>
          <p:nvPr>
            <p:ph type="sldNum" sz="quarter" idx="12"/>
          </p:nvPr>
        </p:nvSpPr>
        <p:spPr/>
        <p:txBody>
          <a:bodyPr/>
          <a:lstStyle>
            <a:lvl1pPr>
              <a:defRPr/>
            </a:lvl1pPr>
          </a:lstStyle>
          <a:p>
            <a:fld id="{FC1FD612-3631-4871-9B2A-FD9B0B9A9D5A}" type="slidenum">
              <a:rPr lang="en-US" altLang="en-US"/>
              <a:pPr/>
              <a:t>‹#›</a:t>
            </a:fld>
            <a:endParaRPr lang="en-US" altLang="en-US"/>
          </a:p>
        </p:txBody>
      </p:sp>
    </p:spTree>
    <p:extLst>
      <p:ext uri="{BB962C8B-B14F-4D97-AF65-F5344CB8AC3E}">
        <p14:creationId xmlns:p14="http://schemas.microsoft.com/office/powerpoint/2010/main" val="2669364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ühi">
    <p:spTree>
      <p:nvGrpSpPr>
        <p:cNvPr id="1" name=""/>
        <p:cNvGrpSpPr/>
        <p:nvPr/>
      </p:nvGrpSpPr>
      <p:grpSpPr>
        <a:xfrm>
          <a:off x="0" y="0"/>
          <a:ext cx="0" cy="0"/>
          <a:chOff x="0" y="0"/>
          <a:chExt cx="0" cy="0"/>
        </a:xfrm>
      </p:grpSpPr>
      <p:sp>
        <p:nvSpPr>
          <p:cNvPr id="2" name="Rectangle 4"/>
          <p:cNvSpPr/>
          <p:nvPr/>
        </p:nvSpPr>
        <p:spPr>
          <a:xfrm>
            <a:off x="3175" y="6400800"/>
            <a:ext cx="9140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endParaRPr lang="en-US" alt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en-US" altLang="en-US"/>
          </a:p>
        </p:txBody>
      </p:sp>
      <p:sp>
        <p:nvSpPr>
          <p:cNvPr id="6" name="Slide Number Placeholder 8"/>
          <p:cNvSpPr>
            <a:spLocks noGrp="1"/>
          </p:cNvSpPr>
          <p:nvPr>
            <p:ph type="sldNum" sz="quarter" idx="12"/>
          </p:nvPr>
        </p:nvSpPr>
        <p:spPr/>
        <p:txBody>
          <a:bodyPr/>
          <a:lstStyle>
            <a:lvl1pPr>
              <a:defRPr/>
            </a:lvl1pPr>
          </a:lstStyle>
          <a:p>
            <a:fld id="{0057D3F3-4D9D-47CE-8128-A11B49E4951C}" type="slidenum">
              <a:rPr lang="en-US" altLang="en-US"/>
              <a:pPr/>
              <a:t>‹#›</a:t>
            </a:fld>
            <a:endParaRPr lang="en-US" altLang="en-US"/>
          </a:p>
        </p:txBody>
      </p:sp>
    </p:spTree>
    <p:extLst>
      <p:ext uri="{BB962C8B-B14F-4D97-AF65-F5344CB8AC3E}">
        <p14:creationId xmlns:p14="http://schemas.microsoft.com/office/powerpoint/2010/main" val="1155404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Pealdisega sisu">
    <p:spTree>
      <p:nvGrpSpPr>
        <p:cNvPr id="1" name=""/>
        <p:cNvGrpSpPr/>
        <p:nvPr/>
      </p:nvGrpSpPr>
      <p:grpSpPr>
        <a:xfrm>
          <a:off x="0" y="0"/>
          <a:ext cx="0" cy="0"/>
          <a:chOff x="0" y="0"/>
          <a:chExt cx="0" cy="0"/>
        </a:xfrm>
      </p:grpSpPr>
      <p:sp>
        <p:nvSpPr>
          <p:cNvPr id="5" name="Rectangle 7"/>
          <p:cNvSpPr/>
          <p:nvPr/>
        </p:nvSpPr>
        <p:spPr>
          <a:xfrm>
            <a:off x="0" y="0"/>
            <a:ext cx="3038475"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3030538" y="0"/>
            <a:ext cx="4762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lstStyle>
            <a:lvl1pPr>
              <a:defRPr sz="3600" b="0">
                <a:solidFill>
                  <a:srgbClr val="FFFFFF"/>
                </a:solidFill>
              </a:defRPr>
            </a:lvl1pPr>
          </a:lstStyle>
          <a:p>
            <a:r>
              <a:rPr lang="et-EE" smtClean="0"/>
              <a:t>Muutke pealkirja laadi</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t-EE" smtClean="0"/>
              <a:t>Redigeeri juhtslaidi tekstilaade</a:t>
            </a:r>
          </a:p>
          <a:p>
            <a:pPr lvl="1"/>
            <a:r>
              <a:rPr lang="et-EE" smtClean="0"/>
              <a:t>Teine tase</a:t>
            </a:r>
          </a:p>
          <a:p>
            <a:pPr lvl="2"/>
            <a:r>
              <a:rPr lang="et-EE" smtClean="0"/>
              <a:t>Kolmas tase</a:t>
            </a:r>
          </a:p>
          <a:p>
            <a:pPr lvl="3"/>
            <a:r>
              <a:rPr lang="et-EE" smtClean="0"/>
              <a:t>Neljas tase</a:t>
            </a:r>
          </a:p>
          <a:p>
            <a:pPr lvl="4"/>
            <a:r>
              <a:rPr lang="et-EE" smtClean="0"/>
              <a:t>Viies tase</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7" name="Date Placeholder 4"/>
          <p:cNvSpPr>
            <a:spLocks noGrp="1"/>
          </p:cNvSpPr>
          <p:nvPr>
            <p:ph type="dt" sz="half" idx="10"/>
          </p:nvPr>
        </p:nvSpPr>
        <p:spPr>
          <a:xfrm>
            <a:off x="349250" y="6459538"/>
            <a:ext cx="1963738" cy="365125"/>
          </a:xfrm>
        </p:spPr>
        <p:txBody>
          <a:bodyPr/>
          <a:lstStyle>
            <a:lvl1pPr algn="l">
              <a:defRPr/>
            </a:lvl1pPr>
          </a:lstStyle>
          <a:p>
            <a:pPr>
              <a:defRPr/>
            </a:pPr>
            <a:endParaRPr lang="en-US" altLang="en-US"/>
          </a:p>
        </p:txBody>
      </p:sp>
      <p:sp>
        <p:nvSpPr>
          <p:cNvPr id="8" name="Footer Placeholder 5"/>
          <p:cNvSpPr>
            <a:spLocks noGrp="1"/>
          </p:cNvSpPr>
          <p:nvPr>
            <p:ph type="ftr" sz="quarter" idx="11"/>
          </p:nvPr>
        </p:nvSpPr>
        <p:spPr>
          <a:xfrm>
            <a:off x="3600450" y="6459538"/>
            <a:ext cx="3486150" cy="365125"/>
          </a:xfrm>
        </p:spPr>
        <p:txBody>
          <a:bodyPr/>
          <a:lstStyle>
            <a:lvl1pPr algn="l">
              <a:defRPr>
                <a:solidFill>
                  <a:schemeClr val="tx2"/>
                </a:solidFill>
              </a:defRPr>
            </a:lvl1pPr>
          </a:lstStyle>
          <a:p>
            <a:pPr>
              <a:defRPr/>
            </a:pPr>
            <a:endParaRPr lang="en-US" altLang="en-US"/>
          </a:p>
        </p:txBody>
      </p:sp>
      <p:sp>
        <p:nvSpPr>
          <p:cNvPr id="9" name="Slide Number Placeholder 6"/>
          <p:cNvSpPr>
            <a:spLocks noGrp="1"/>
          </p:cNvSpPr>
          <p:nvPr>
            <p:ph type="sldNum" sz="quarter" idx="12"/>
          </p:nvPr>
        </p:nvSpPr>
        <p:spPr/>
        <p:txBody>
          <a:bodyPr/>
          <a:lstStyle>
            <a:lvl1pPr>
              <a:defRPr>
                <a:solidFill>
                  <a:schemeClr val="tx2"/>
                </a:solidFill>
              </a:defRPr>
            </a:lvl1pPr>
          </a:lstStyle>
          <a:p>
            <a:fld id="{97CEC5D8-1C82-4D1C-9823-22E7D6813E78}" type="slidenum">
              <a:rPr lang="en-US" altLang="en-US"/>
              <a:pPr/>
              <a:t>‹#›</a:t>
            </a:fld>
            <a:endParaRPr lang="en-US" altLang="en-US"/>
          </a:p>
        </p:txBody>
      </p:sp>
    </p:spTree>
    <p:extLst>
      <p:ext uri="{BB962C8B-B14F-4D97-AF65-F5344CB8AC3E}">
        <p14:creationId xmlns:p14="http://schemas.microsoft.com/office/powerpoint/2010/main" val="19931484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ldiallkirjaga pilt">
    <p:spTree>
      <p:nvGrpSpPr>
        <p:cNvPr id="1" name=""/>
        <p:cNvGrpSpPr/>
        <p:nvPr/>
      </p:nvGrpSpPr>
      <p:grpSpPr>
        <a:xfrm>
          <a:off x="0" y="0"/>
          <a:ext cx="0" cy="0"/>
          <a:chOff x="0" y="0"/>
          <a:chExt cx="0" cy="0"/>
        </a:xfrm>
      </p:grpSpPr>
      <p:sp>
        <p:nvSpPr>
          <p:cNvPr id="5" name="Rectangle 7"/>
          <p:cNvSpPr/>
          <p:nvPr/>
        </p:nvSpPr>
        <p:spPr>
          <a:xfrm>
            <a:off x="0" y="4953000"/>
            <a:ext cx="9142413"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9142413"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oAutofit/>
          </a:bodyPr>
          <a:lstStyle>
            <a:lvl1pPr>
              <a:defRPr sz="3600" b="0">
                <a:solidFill>
                  <a:srgbClr val="FFFFFF"/>
                </a:solidFill>
              </a:defRPr>
            </a:lvl1pPr>
          </a:lstStyle>
          <a:p>
            <a:r>
              <a:rPr lang="et-EE" smtClean="0"/>
              <a:t>Muutke pealkirja laadi</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rtlCol="0">
            <a:normAutofit/>
          </a:bodyPr>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t-EE" noProof="0" smtClean="0"/>
              <a:t>Pildi lisamiseks klõpsake ikooni</a:t>
            </a:r>
            <a:endParaRPr lang="en-US" noProof="0"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t-EE" smtClean="0"/>
              <a:t>Redigeeri juhtslaidi tekstilaade</a:t>
            </a:r>
          </a:p>
        </p:txBody>
      </p:sp>
      <p:sp>
        <p:nvSpPr>
          <p:cNvPr id="7" name="Date Placeholder 4"/>
          <p:cNvSpPr>
            <a:spLocks noGrp="1"/>
          </p:cNvSpPr>
          <p:nvPr>
            <p:ph type="dt" sz="half" idx="10"/>
          </p:nvPr>
        </p:nvSpPr>
        <p:spPr/>
        <p:txBody>
          <a:bodyPr/>
          <a:lstStyle>
            <a:lvl1pPr>
              <a:defRPr/>
            </a:lvl1pPr>
          </a:lstStyle>
          <a:p>
            <a:pPr>
              <a:defRPr/>
            </a:pPr>
            <a:endParaRPr lang="en-US" altLang="en-US"/>
          </a:p>
        </p:txBody>
      </p:sp>
      <p:sp>
        <p:nvSpPr>
          <p:cNvPr id="8" name="Footer Placeholder 5"/>
          <p:cNvSpPr>
            <a:spLocks noGrp="1"/>
          </p:cNvSpPr>
          <p:nvPr>
            <p:ph type="ftr" sz="quarter" idx="11"/>
          </p:nvPr>
        </p:nvSpPr>
        <p:spPr/>
        <p:txBody>
          <a:bodyPr/>
          <a:lstStyle>
            <a:lvl1pPr>
              <a:defRPr/>
            </a:lvl1pPr>
          </a:lstStyle>
          <a:p>
            <a:pPr>
              <a:defRPr/>
            </a:pPr>
            <a:endParaRPr lang="en-US" altLang="en-US"/>
          </a:p>
        </p:txBody>
      </p:sp>
      <p:sp>
        <p:nvSpPr>
          <p:cNvPr id="9" name="Slide Number Placeholder 6"/>
          <p:cNvSpPr>
            <a:spLocks noGrp="1"/>
          </p:cNvSpPr>
          <p:nvPr>
            <p:ph type="sldNum" sz="quarter" idx="12"/>
          </p:nvPr>
        </p:nvSpPr>
        <p:spPr/>
        <p:txBody>
          <a:bodyPr/>
          <a:lstStyle>
            <a:lvl1pPr>
              <a:defRPr/>
            </a:lvl1pPr>
          </a:lstStyle>
          <a:p>
            <a:fld id="{CBA29F48-CB06-4A17-BF0F-5EF63323716C}" type="slidenum">
              <a:rPr lang="en-US" altLang="en-US"/>
              <a:pPr/>
              <a:t>‹#›</a:t>
            </a:fld>
            <a:endParaRPr lang="en-US" altLang="en-US"/>
          </a:p>
        </p:txBody>
      </p:sp>
    </p:spTree>
    <p:extLst>
      <p:ext uri="{BB962C8B-B14F-4D97-AF65-F5344CB8AC3E}">
        <p14:creationId xmlns:p14="http://schemas.microsoft.com/office/powerpoint/2010/main" val="42232468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6400800"/>
            <a:ext cx="9144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9144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325" y="287338"/>
            <a:ext cx="7543800" cy="1449387"/>
          </a:xfrm>
          <a:prstGeom prst="rect">
            <a:avLst/>
          </a:prstGeom>
        </p:spPr>
        <p:txBody>
          <a:bodyPr vert="horz" lIns="91440" tIns="45720" rIns="91440" bIns="45720" rtlCol="0" anchor="b">
            <a:normAutofit/>
          </a:bodyPr>
          <a:lstStyle/>
          <a:p>
            <a:r>
              <a:rPr lang="et-EE" smtClean="0"/>
              <a:t>Muutke pealkirja laadi</a:t>
            </a:r>
            <a:endParaRPr lang="en-US" dirty="0"/>
          </a:p>
        </p:txBody>
      </p:sp>
      <p:sp>
        <p:nvSpPr>
          <p:cNvPr id="1029" name="Text Placeholder 2"/>
          <p:cNvSpPr>
            <a:spLocks noGrp="1"/>
          </p:cNvSpPr>
          <p:nvPr>
            <p:ph type="body" idx="1"/>
          </p:nvPr>
        </p:nvSpPr>
        <p:spPr bwMode="auto">
          <a:xfrm>
            <a:off x="822325" y="1846263"/>
            <a:ext cx="7543800" cy="402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t-EE" altLang="et-EE" smtClean="0"/>
              <a:t>Redigeeri juhtslaidi tekstilaade</a:t>
            </a:r>
          </a:p>
          <a:p>
            <a:pPr lvl="1"/>
            <a:r>
              <a:rPr lang="et-EE" altLang="et-EE" smtClean="0"/>
              <a:t>Teine tase</a:t>
            </a:r>
          </a:p>
          <a:p>
            <a:pPr lvl="2"/>
            <a:r>
              <a:rPr lang="et-EE" altLang="et-EE" smtClean="0"/>
              <a:t>Kolmas tase</a:t>
            </a:r>
          </a:p>
          <a:p>
            <a:pPr lvl="3"/>
            <a:r>
              <a:rPr lang="et-EE" altLang="et-EE" smtClean="0"/>
              <a:t>Neljas tase</a:t>
            </a:r>
          </a:p>
          <a:p>
            <a:pPr lvl="4"/>
            <a:r>
              <a:rPr lang="et-EE" altLang="et-EE" smtClean="0"/>
              <a:t>Viies tase</a:t>
            </a:r>
            <a:endParaRPr lang="en-US" altLang="et-EE" smtClean="0"/>
          </a:p>
        </p:txBody>
      </p:sp>
      <p:sp>
        <p:nvSpPr>
          <p:cNvPr id="4" name="Date Placeholder 3"/>
          <p:cNvSpPr>
            <a:spLocks noGrp="1"/>
          </p:cNvSpPr>
          <p:nvPr>
            <p:ph type="dt" sz="half" idx="2"/>
          </p:nvPr>
        </p:nvSpPr>
        <p:spPr>
          <a:xfrm>
            <a:off x="822325" y="6459538"/>
            <a:ext cx="1854200" cy="365125"/>
          </a:xfrm>
          <a:prstGeom prst="rect">
            <a:avLst/>
          </a:prstGeom>
        </p:spPr>
        <p:txBody>
          <a:bodyPr vert="horz" lIns="91440" tIns="45720" rIns="91440" bIns="45720" rtlCol="0" anchor="ctr"/>
          <a:lstStyle>
            <a:lvl1pPr algn="l">
              <a:defRPr sz="900">
                <a:solidFill>
                  <a:srgbClr val="FFFFFF"/>
                </a:solidFill>
              </a:defRPr>
            </a:lvl1pPr>
          </a:lstStyle>
          <a:p>
            <a:pPr>
              <a:defRPr/>
            </a:pPr>
            <a:endParaRPr lang="en-US" altLang="en-US"/>
          </a:p>
        </p:txBody>
      </p:sp>
      <p:sp>
        <p:nvSpPr>
          <p:cNvPr id="5" name="Footer Placeholder 4"/>
          <p:cNvSpPr>
            <a:spLocks noGrp="1"/>
          </p:cNvSpPr>
          <p:nvPr>
            <p:ph type="ftr" sz="quarter" idx="3"/>
          </p:nvPr>
        </p:nvSpPr>
        <p:spPr>
          <a:xfrm>
            <a:off x="2765425" y="6459538"/>
            <a:ext cx="3616325" cy="365125"/>
          </a:xfrm>
          <a:prstGeom prst="rect">
            <a:avLst/>
          </a:prstGeom>
        </p:spPr>
        <p:txBody>
          <a:bodyPr vert="horz" lIns="91440" tIns="45720" rIns="91440" bIns="45720" rtlCol="0" anchor="ctr"/>
          <a:lstStyle>
            <a:lvl1pPr algn="ctr">
              <a:defRPr sz="900" cap="all" baseline="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424738" y="6459538"/>
            <a:ext cx="98425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FFFFFF"/>
                </a:solidFill>
              </a:defRPr>
            </a:lvl1pPr>
          </a:lstStyle>
          <a:p>
            <a:fld id="{152E5A14-C59D-48C6-AFA0-BCEFE4ADCB28}" type="slidenum">
              <a:rPr lang="en-US" altLang="en-US"/>
              <a:pPr/>
              <a:t>‹#›</a:t>
            </a:fld>
            <a:endParaRPr lang="en-US" altLang="en-US"/>
          </a:p>
        </p:txBody>
      </p:sp>
      <p:cxnSp>
        <p:nvCxnSpPr>
          <p:cNvPr id="10" name="Straight Connector 9"/>
          <p:cNvCxnSpPr/>
          <p:nvPr/>
        </p:nvCxnSpPr>
        <p:spPr>
          <a:xfrm>
            <a:off x="895350" y="1738313"/>
            <a:ext cx="747553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26" r:id="rId1"/>
    <p:sldLayoutId id="2147483721" r:id="rId2"/>
    <p:sldLayoutId id="2147483727" r:id="rId3"/>
    <p:sldLayoutId id="2147483722" r:id="rId4"/>
    <p:sldLayoutId id="2147483723" r:id="rId5"/>
    <p:sldLayoutId id="2147483724" r:id="rId6"/>
    <p:sldLayoutId id="2147483728" r:id="rId7"/>
    <p:sldLayoutId id="2147483729" r:id="rId8"/>
    <p:sldLayoutId id="2147483730" r:id="rId9"/>
    <p:sldLayoutId id="2147483725" r:id="rId10"/>
    <p:sldLayoutId id="2147483731" r:id="rId11"/>
  </p:sldLayoutIdLst>
  <p:hf hdr="0" ftr="0" dt="0"/>
  <p:txStyles>
    <p:titleStyle>
      <a:lvl1pPr algn="l" rtl="0" fontAlgn="base">
        <a:lnSpc>
          <a:spcPct val="85000"/>
        </a:lnSpc>
        <a:spcBef>
          <a:spcPct val="0"/>
        </a:spcBef>
        <a:spcAft>
          <a:spcPct val="0"/>
        </a:spcAft>
        <a:defRPr sz="4800" kern="1200" spc="-50">
          <a:solidFill>
            <a:srgbClr val="404040"/>
          </a:solidFill>
          <a:latin typeface="+mj-lt"/>
          <a:ea typeface="+mj-ea"/>
          <a:cs typeface="+mj-cs"/>
        </a:defRPr>
      </a:lvl1pPr>
      <a:lvl2pPr algn="l" rtl="0" fontAlgn="base">
        <a:lnSpc>
          <a:spcPct val="85000"/>
        </a:lnSpc>
        <a:spcBef>
          <a:spcPct val="0"/>
        </a:spcBef>
        <a:spcAft>
          <a:spcPct val="0"/>
        </a:spcAft>
        <a:defRPr sz="4800">
          <a:solidFill>
            <a:srgbClr val="404040"/>
          </a:solidFill>
          <a:latin typeface="Calibri Light" pitchFamily="34" charset="0"/>
        </a:defRPr>
      </a:lvl2pPr>
      <a:lvl3pPr algn="l" rtl="0" fontAlgn="base">
        <a:lnSpc>
          <a:spcPct val="85000"/>
        </a:lnSpc>
        <a:spcBef>
          <a:spcPct val="0"/>
        </a:spcBef>
        <a:spcAft>
          <a:spcPct val="0"/>
        </a:spcAft>
        <a:defRPr sz="4800">
          <a:solidFill>
            <a:srgbClr val="404040"/>
          </a:solidFill>
          <a:latin typeface="Calibri Light" pitchFamily="34" charset="0"/>
        </a:defRPr>
      </a:lvl3pPr>
      <a:lvl4pPr algn="l" rtl="0" fontAlgn="base">
        <a:lnSpc>
          <a:spcPct val="85000"/>
        </a:lnSpc>
        <a:spcBef>
          <a:spcPct val="0"/>
        </a:spcBef>
        <a:spcAft>
          <a:spcPct val="0"/>
        </a:spcAft>
        <a:defRPr sz="4800">
          <a:solidFill>
            <a:srgbClr val="404040"/>
          </a:solidFill>
          <a:latin typeface="Calibri Light" pitchFamily="34" charset="0"/>
        </a:defRPr>
      </a:lvl4pPr>
      <a:lvl5pPr algn="l" rtl="0" fontAlgn="base">
        <a:lnSpc>
          <a:spcPct val="85000"/>
        </a:lnSpc>
        <a:spcBef>
          <a:spcPct val="0"/>
        </a:spcBef>
        <a:spcAft>
          <a:spcPct val="0"/>
        </a:spcAft>
        <a:defRPr sz="4800">
          <a:solidFill>
            <a:srgbClr val="404040"/>
          </a:solidFill>
          <a:latin typeface="Calibri Light" pitchFamily="34" charset="0"/>
        </a:defRPr>
      </a:lvl5pPr>
      <a:lvl6pPr marL="457200" algn="l" rtl="0" fontAlgn="base">
        <a:lnSpc>
          <a:spcPct val="85000"/>
        </a:lnSpc>
        <a:spcBef>
          <a:spcPct val="0"/>
        </a:spcBef>
        <a:spcAft>
          <a:spcPct val="0"/>
        </a:spcAft>
        <a:defRPr sz="4800">
          <a:solidFill>
            <a:srgbClr val="404040"/>
          </a:solidFill>
          <a:latin typeface="Calibri Light" pitchFamily="34" charset="0"/>
        </a:defRPr>
      </a:lvl6pPr>
      <a:lvl7pPr marL="914400" algn="l" rtl="0" fontAlgn="base">
        <a:lnSpc>
          <a:spcPct val="85000"/>
        </a:lnSpc>
        <a:spcBef>
          <a:spcPct val="0"/>
        </a:spcBef>
        <a:spcAft>
          <a:spcPct val="0"/>
        </a:spcAft>
        <a:defRPr sz="4800">
          <a:solidFill>
            <a:srgbClr val="404040"/>
          </a:solidFill>
          <a:latin typeface="Calibri Light" pitchFamily="34" charset="0"/>
        </a:defRPr>
      </a:lvl7pPr>
      <a:lvl8pPr marL="1371600" algn="l" rtl="0" fontAlgn="base">
        <a:lnSpc>
          <a:spcPct val="85000"/>
        </a:lnSpc>
        <a:spcBef>
          <a:spcPct val="0"/>
        </a:spcBef>
        <a:spcAft>
          <a:spcPct val="0"/>
        </a:spcAft>
        <a:defRPr sz="4800">
          <a:solidFill>
            <a:srgbClr val="404040"/>
          </a:solidFill>
          <a:latin typeface="Calibri Light" pitchFamily="34" charset="0"/>
        </a:defRPr>
      </a:lvl8pPr>
      <a:lvl9pPr marL="1828800" algn="l" rtl="0" fontAlgn="base">
        <a:lnSpc>
          <a:spcPct val="85000"/>
        </a:lnSpc>
        <a:spcBef>
          <a:spcPct val="0"/>
        </a:spcBef>
        <a:spcAft>
          <a:spcPct val="0"/>
        </a:spcAft>
        <a:defRPr sz="4800">
          <a:solidFill>
            <a:srgbClr val="404040"/>
          </a:solidFill>
          <a:latin typeface="Calibri Light" pitchFamily="34" charset="0"/>
        </a:defRPr>
      </a:lvl9pPr>
    </p:titleStyle>
    <p:bodyStyle>
      <a:lvl1pPr marL="90488" indent="-90488" algn="l" rtl="0" fontAlgn="base">
        <a:lnSpc>
          <a:spcPct val="90000"/>
        </a:lnSpc>
        <a:spcBef>
          <a:spcPts val="1200"/>
        </a:spcBef>
        <a:spcAft>
          <a:spcPts val="200"/>
        </a:spcAft>
        <a:buClr>
          <a:schemeClr val="accent1"/>
        </a:buClr>
        <a:buSzPct val="100000"/>
        <a:buFont typeface="Calibri" panose="020F0502020204030204" pitchFamily="34"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filosoofia.indrekmeos.xyz/tahtevabadu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filosoofia.indrekmeos.xyz/tahtevabadu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filosoofia.indrekmeos.xyz/tahtevabadus.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filosoofia.indrekmeos.xyz/konspektid/tahtevabadus.html" TargetMode="External"/><Relationship Id="rId2" Type="http://schemas.openxmlformats.org/officeDocument/2006/relationships/hyperlink" Target="https://filosoofia.indrekmeos.xyz/tahtevabadus.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908050"/>
            <a:ext cx="7772400" cy="2230438"/>
          </a:xfrm>
        </p:spPr>
        <p:txBody>
          <a:bodyPr/>
          <a:lstStyle/>
          <a:p>
            <a:pPr fontAlgn="auto">
              <a:spcAft>
                <a:spcPts val="0"/>
              </a:spcAft>
              <a:defRPr/>
            </a:pPr>
            <a:r>
              <a:rPr lang="et-EE" altLang="en-US" sz="4800" b="1" dirty="0" smtClean="0"/>
              <a:t>Voluntarism</a:t>
            </a:r>
            <a:r>
              <a:rPr lang="et-EE" altLang="en-US" sz="4800" dirty="0" smtClean="0"/>
              <a:t> </a:t>
            </a:r>
            <a:r>
              <a:rPr lang="et-EE" altLang="en-US" sz="4800" dirty="0"/>
              <a:t>(</a:t>
            </a:r>
            <a:r>
              <a:rPr lang="et-EE" altLang="en-US" sz="4800" dirty="0" err="1"/>
              <a:t>ld</a:t>
            </a:r>
            <a:r>
              <a:rPr lang="et-EE" altLang="en-US" sz="4800" dirty="0"/>
              <a:t> </a:t>
            </a:r>
            <a:r>
              <a:rPr lang="et-EE" altLang="en-US" sz="4800" dirty="0" err="1"/>
              <a:t>voluntas</a:t>
            </a:r>
            <a:r>
              <a:rPr lang="et-EE" altLang="en-US" sz="4800" dirty="0"/>
              <a:t> “tahe”)</a:t>
            </a:r>
            <a:endParaRPr lang="en-US" altLang="en-US" sz="4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50938" y="214313"/>
            <a:ext cx="7793037" cy="1630362"/>
          </a:xfrm>
        </p:spPr>
        <p:txBody>
          <a:bodyPr>
            <a:normAutofit/>
          </a:bodyPr>
          <a:lstStyle/>
          <a:p>
            <a:pPr fontAlgn="auto">
              <a:spcAft>
                <a:spcPts val="0"/>
              </a:spcAft>
              <a:defRPr/>
            </a:pPr>
            <a:r>
              <a:rPr lang="et-EE" altLang="en-US" sz="4000" dirty="0">
                <a:solidFill>
                  <a:schemeClr val="tx1">
                    <a:lumMod val="75000"/>
                    <a:lumOff val="25000"/>
                  </a:schemeClr>
                </a:solidFill>
              </a:rPr>
              <a:t/>
            </a:r>
            <a:br>
              <a:rPr lang="et-EE" altLang="en-US" sz="4000" dirty="0">
                <a:solidFill>
                  <a:schemeClr val="tx1">
                    <a:lumMod val="75000"/>
                    <a:lumOff val="25000"/>
                  </a:schemeClr>
                </a:solidFill>
              </a:rPr>
            </a:br>
            <a:r>
              <a:rPr lang="et-EE" altLang="en-US" sz="4000" b="1" dirty="0" smtClean="0">
                <a:solidFill>
                  <a:schemeClr val="tx1">
                    <a:lumMod val="75000"/>
                    <a:lumOff val="25000"/>
                  </a:schemeClr>
                </a:solidFill>
              </a:rPr>
              <a:t>Sissejuhatus</a:t>
            </a:r>
            <a:endParaRPr lang="en-US" altLang="en-US" sz="4000" b="1" dirty="0">
              <a:solidFill>
                <a:schemeClr val="tx1">
                  <a:lumMod val="75000"/>
                  <a:lumOff val="25000"/>
                </a:schemeClr>
              </a:solidFill>
            </a:endParaRPr>
          </a:p>
        </p:txBody>
      </p:sp>
      <p:sp>
        <p:nvSpPr>
          <p:cNvPr id="11267" name="Rectangle 3"/>
          <p:cNvSpPr>
            <a:spLocks noGrp="1" noChangeArrowheads="1"/>
          </p:cNvSpPr>
          <p:nvPr>
            <p:ph idx="1"/>
          </p:nvPr>
        </p:nvSpPr>
        <p:spPr>
          <a:xfrm>
            <a:off x="827584" y="2132856"/>
            <a:ext cx="7772400" cy="3424238"/>
          </a:xfrm>
        </p:spPr>
        <p:txBody>
          <a:bodyPr/>
          <a:lstStyle/>
          <a:p>
            <a:r>
              <a:rPr lang="et-EE" altLang="en-US" sz="4000" dirty="0" smtClean="0"/>
              <a:t>See on maailmavaade, kus s</a:t>
            </a:r>
            <a:r>
              <a:rPr lang="en-US" altLang="en-US" sz="4000" dirty="0" err="1" smtClean="0"/>
              <a:t>uur</a:t>
            </a:r>
            <a:r>
              <a:rPr lang="en-US" altLang="en-US" sz="4000" dirty="0" smtClean="0"/>
              <a:t> </a:t>
            </a:r>
            <a:r>
              <a:rPr lang="en-US" altLang="en-US" sz="4000" dirty="0" err="1" smtClean="0"/>
              <a:t>rõhk</a:t>
            </a:r>
            <a:r>
              <a:rPr lang="en-US" altLang="en-US" sz="4000" dirty="0" smtClean="0"/>
              <a:t> on </a:t>
            </a:r>
            <a:r>
              <a:rPr lang="en-US" altLang="en-US" sz="4000" dirty="0" err="1" smtClean="0"/>
              <a:t>tahtejõul</a:t>
            </a:r>
            <a:r>
              <a:rPr lang="en-US" altLang="en-US" sz="4000" dirty="0" smtClean="0"/>
              <a:t> ja </a:t>
            </a:r>
            <a:r>
              <a:rPr lang="en-US" altLang="en-US" sz="4000" dirty="0" err="1" smtClean="0"/>
              <a:t>aktiivsel</a:t>
            </a:r>
            <a:r>
              <a:rPr lang="en-US" altLang="en-US" sz="4000" dirty="0" smtClean="0"/>
              <a:t> </a:t>
            </a:r>
            <a:r>
              <a:rPr lang="en-US" altLang="en-US" sz="4000" dirty="0" err="1" smtClean="0"/>
              <a:t>tegutsemisel</a:t>
            </a:r>
            <a:r>
              <a:rPr lang="en-US" altLang="en-US" sz="4000" dirty="0" smtClean="0"/>
              <a:t>, </a:t>
            </a:r>
            <a:r>
              <a:rPr lang="en-US" altLang="en-US" sz="4000" dirty="0" err="1" smtClean="0"/>
              <a:t>mõistus</a:t>
            </a:r>
            <a:r>
              <a:rPr lang="en-US" altLang="en-US" sz="4000" dirty="0" smtClean="0"/>
              <a:t> ja </a:t>
            </a:r>
            <a:r>
              <a:rPr lang="en-US" altLang="en-US" sz="4000" dirty="0" err="1" smtClean="0"/>
              <a:t>loogika</a:t>
            </a:r>
            <a:r>
              <a:rPr lang="en-US" altLang="en-US" sz="4000" dirty="0" smtClean="0"/>
              <a:t> on </a:t>
            </a:r>
            <a:r>
              <a:rPr lang="en-US" altLang="en-US" sz="4000" dirty="0" err="1" smtClean="0"/>
              <a:t>tegutsemisel</a:t>
            </a:r>
            <a:r>
              <a:rPr lang="en-US" altLang="en-US" sz="4000" dirty="0" smtClean="0"/>
              <a:t> </a:t>
            </a:r>
            <a:r>
              <a:rPr lang="en-US" altLang="en-US" sz="4000" dirty="0" err="1" smtClean="0"/>
              <a:t>pigem</a:t>
            </a:r>
            <a:r>
              <a:rPr lang="en-US" altLang="en-US" sz="4000" dirty="0" smtClean="0"/>
              <a:t> </a:t>
            </a:r>
            <a:r>
              <a:rPr lang="en-US" altLang="en-US" sz="4000" dirty="0" err="1" smtClean="0"/>
              <a:t>takistuseks</a:t>
            </a:r>
            <a:r>
              <a:rPr lang="en-US" altLang="en-US" sz="4000" dirty="0" smtClean="0"/>
              <a:t> </a:t>
            </a:r>
            <a:r>
              <a:rPr lang="en-US" altLang="en-US" sz="4000" dirty="0" err="1" smtClean="0"/>
              <a:t>kui</a:t>
            </a:r>
            <a:r>
              <a:rPr lang="en-US" altLang="en-US" sz="4000" dirty="0" smtClean="0"/>
              <a:t> </a:t>
            </a:r>
            <a:r>
              <a:rPr lang="en-US" altLang="en-US" sz="4000" dirty="0" err="1" smtClean="0"/>
              <a:t>abiks</a:t>
            </a:r>
            <a:r>
              <a:rPr lang="en-US" altLang="en-US" sz="4000" dirty="0" smtClean="0"/>
              <a:t>.</a:t>
            </a:r>
            <a:r>
              <a:rPr lang="en-US" altLang="en-US" dirty="0" smtClean="0"/>
              <a:t> </a:t>
            </a:r>
            <a:br>
              <a:rPr lang="en-US" altLang="en-US" dirty="0" smtClean="0"/>
            </a:br>
            <a:endParaRPr lang="en-US" altLang="en-US" dirty="0" smtClean="0"/>
          </a:p>
        </p:txBody>
      </p:sp>
      <p:sp>
        <p:nvSpPr>
          <p:cNvPr id="5" name="Slaidinumbri kohatäide 5"/>
          <p:cNvSpPr>
            <a:spLocks noGrp="1"/>
          </p:cNvSpPr>
          <p:nvPr>
            <p:ph type="sldNum" sz="quarter" idx="12"/>
          </p:nvPr>
        </p:nvSpPr>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3CFF97A-A034-4815-8BD2-8CD8A2A742FE}" type="slidenum">
              <a:rPr lang="en-US" altLang="en-US">
                <a:solidFill>
                  <a:srgbClr val="FFFFFF"/>
                </a:solidFill>
              </a:rPr>
              <a:pPr/>
              <a:t>2</a:t>
            </a:fld>
            <a:endParaRPr lang="en-US" altLang="en-US">
              <a:solidFill>
                <a:srgbClr val="FFFF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fontAlgn="auto">
              <a:spcAft>
                <a:spcPts val="0"/>
              </a:spcAft>
              <a:defRPr/>
            </a:pPr>
            <a:r>
              <a:rPr lang="et-EE" altLang="en-US" sz="4000" b="1" dirty="0" smtClean="0">
                <a:solidFill>
                  <a:schemeClr val="tx1">
                    <a:lumMod val="75000"/>
                    <a:lumOff val="25000"/>
                  </a:schemeClr>
                </a:solidFill>
              </a:rPr>
              <a:t>Lühiiseloomustus</a:t>
            </a:r>
            <a:endParaRPr lang="en-US" altLang="en-US" sz="4000" b="1" dirty="0">
              <a:solidFill>
                <a:schemeClr val="tx1">
                  <a:lumMod val="75000"/>
                  <a:lumOff val="25000"/>
                </a:schemeClr>
              </a:solidFill>
            </a:endParaRPr>
          </a:p>
        </p:txBody>
      </p:sp>
      <p:sp>
        <p:nvSpPr>
          <p:cNvPr id="12291" name="Rectangle 3"/>
          <p:cNvSpPr>
            <a:spLocks noGrp="1" noChangeArrowheads="1"/>
          </p:cNvSpPr>
          <p:nvPr>
            <p:ph idx="1"/>
          </p:nvPr>
        </p:nvSpPr>
        <p:spPr>
          <a:xfrm>
            <a:off x="1182688" y="2017713"/>
            <a:ext cx="7772400" cy="4579937"/>
          </a:xfrm>
        </p:spPr>
        <p:txBody>
          <a:bodyPr/>
          <a:lstStyle/>
          <a:p>
            <a:pPr marL="609600" indent="-609600"/>
            <a:r>
              <a:rPr lang="et-EE" altLang="en-US" sz="3000" smtClean="0"/>
              <a:t>Voluntarism on:</a:t>
            </a:r>
          </a:p>
          <a:p>
            <a:pPr marL="609600" indent="-609600">
              <a:buFont typeface="Wingdings" pitchFamily="2" charset="2"/>
              <a:buAutoNum type="arabicPeriod"/>
            </a:pPr>
            <a:r>
              <a:rPr lang="et-EE" altLang="en-US" sz="3000" smtClean="0"/>
              <a:t>Arusaam, et see, mis on moraalselt hea ja õige või halb ning ebaõige, sõltub inimese tahtest. Inimene ise kehtestab väärtusi (taoline on Nietzsche ja Sartre’i seisukoht).</a:t>
            </a:r>
          </a:p>
          <a:p>
            <a:pPr marL="609600" indent="-609600">
              <a:buFont typeface="Wingdings" pitchFamily="2" charset="2"/>
              <a:buAutoNum type="arabicPeriod"/>
            </a:pPr>
            <a:r>
              <a:rPr lang="et-EE" altLang="en-US" sz="3000" smtClean="0"/>
              <a:t>Seisukoht, et inimtahe on ajaloo liikumapaneja ning suunaja. Sellist inimtahet kehastavad suurkujud.</a:t>
            </a:r>
            <a:endParaRPr lang="en-US" altLang="en-US" sz="3000" smtClean="0"/>
          </a:p>
        </p:txBody>
      </p:sp>
      <p:sp>
        <p:nvSpPr>
          <p:cNvPr id="5" name="Slaidinumbri kohatäide 5"/>
          <p:cNvSpPr>
            <a:spLocks noGrp="1"/>
          </p:cNvSpPr>
          <p:nvPr>
            <p:ph type="sldNum" sz="quarter" idx="12"/>
          </p:nvPr>
        </p:nvSpPr>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E569E6D-8D9F-441E-AC7E-665EAB76B155}" type="slidenum">
              <a:rPr lang="en-US" altLang="en-US">
                <a:solidFill>
                  <a:srgbClr val="FFFFFF"/>
                </a:solidFill>
              </a:rPr>
              <a:pPr/>
              <a:t>3</a:t>
            </a:fld>
            <a:endParaRPr lang="en-US" altLang="en-US">
              <a:solidFill>
                <a:srgbClr val="FFFFF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idx="1"/>
          </p:nvPr>
        </p:nvSpPr>
        <p:spPr>
          <a:xfrm>
            <a:off x="179512" y="1846263"/>
            <a:ext cx="8496943" cy="4319041"/>
          </a:xfrm>
        </p:spPr>
        <p:txBody>
          <a:bodyPr/>
          <a:lstStyle/>
          <a:p>
            <a:pPr marL="609600" indent="-609600">
              <a:buFont typeface="Wingdings" pitchFamily="2" charset="2"/>
              <a:buAutoNum type="arabicPeriod" startAt="3"/>
            </a:pPr>
            <a:r>
              <a:rPr lang="et-EE" altLang="en-US" sz="3200" dirty="0" smtClean="0"/>
              <a:t>Seisukoht, et maailma olemus on tahe (</a:t>
            </a:r>
            <a:r>
              <a:rPr lang="et-EE" altLang="en-US" sz="3200" dirty="0" err="1" smtClean="0"/>
              <a:t>Nietzsche</a:t>
            </a:r>
            <a:r>
              <a:rPr lang="et-EE" altLang="en-US" sz="3200" dirty="0" smtClean="0"/>
              <a:t> rääkis võimutahtest).</a:t>
            </a:r>
          </a:p>
          <a:p>
            <a:pPr marL="609600" indent="-609600">
              <a:buFont typeface="Wingdings" pitchFamily="2" charset="2"/>
              <a:buAutoNum type="arabicPeriod" startAt="3"/>
            </a:pPr>
            <a:r>
              <a:rPr lang="et-EE" altLang="en-US" sz="3200" dirty="0" smtClean="0"/>
              <a:t>Arusaam, et inimese tahe on vaba.</a:t>
            </a:r>
          </a:p>
          <a:p>
            <a:pPr marL="609600" indent="-609600">
              <a:buFont typeface="Wingdings" pitchFamily="2" charset="2"/>
              <a:buAutoNum type="arabicPeriod" startAt="3"/>
            </a:pPr>
            <a:r>
              <a:rPr lang="et-EE" altLang="en-US" sz="3200" dirty="0" smtClean="0"/>
              <a:t>Sellise inimese ellusuhtumine, kes usub, et tema elu on tema enda kätes (taoline veendumus ärgitab inimest tegutsema). Sellise ellusuhtumise vastand on (argitähenduses) fatalism.</a:t>
            </a:r>
          </a:p>
          <a:p>
            <a:pPr marL="609600" indent="-609600">
              <a:buFont typeface="Wingdings" pitchFamily="2" charset="2"/>
              <a:buNone/>
            </a:pPr>
            <a:endParaRPr lang="et-EE" altLang="en-US" dirty="0" smtClean="0"/>
          </a:p>
          <a:p>
            <a:pPr marL="609600" indent="-609600">
              <a:buFont typeface="Wingdings" pitchFamily="2" charset="2"/>
              <a:buNone/>
            </a:pPr>
            <a:endParaRPr lang="en-US" altLang="en-US" dirty="0" smtClean="0"/>
          </a:p>
        </p:txBody>
      </p:sp>
      <p:sp>
        <p:nvSpPr>
          <p:cNvPr id="5" name="Slaidinumbri kohatäide 5"/>
          <p:cNvSpPr>
            <a:spLocks noGrp="1"/>
          </p:cNvSpPr>
          <p:nvPr>
            <p:ph type="sldNum" sz="quarter" idx="12"/>
          </p:nvPr>
        </p:nvSpPr>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A2A966A-67FC-47F4-B617-C95515AA0E8F}" type="slidenum">
              <a:rPr lang="en-US" altLang="en-US">
                <a:solidFill>
                  <a:srgbClr val="FFFFFF"/>
                </a:solidFill>
              </a:rPr>
              <a:pPr/>
              <a:t>4</a:t>
            </a:fld>
            <a:endParaRPr lang="en-US" altLang="en-US">
              <a:solidFill>
                <a:srgbClr val="FFFFFF"/>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smtClean="0"/>
              <a:t>Vabadus ja tahtevabadus</a:t>
            </a:r>
            <a:endParaRPr lang="et-EE" sz="4000" b="1" dirty="0"/>
          </a:p>
        </p:txBody>
      </p:sp>
      <p:sp>
        <p:nvSpPr>
          <p:cNvPr id="3" name="Sisu kohatäide 2"/>
          <p:cNvSpPr>
            <a:spLocks noGrp="1"/>
          </p:cNvSpPr>
          <p:nvPr>
            <p:ph idx="1"/>
          </p:nvPr>
        </p:nvSpPr>
        <p:spPr/>
        <p:txBody>
          <a:bodyPr/>
          <a:lstStyle/>
          <a:p>
            <a:r>
              <a:rPr lang="et-EE" sz="3200" i="1" dirty="0" smtClean="0"/>
              <a:t>Argitähenduses neid mõisteid sageli ei eristata, kuid filosoofias tuleb seda teha.</a:t>
            </a:r>
          </a:p>
          <a:p>
            <a:endParaRPr lang="et-EE" sz="3200" dirty="0"/>
          </a:p>
          <a:p>
            <a:r>
              <a:rPr lang="et-EE" sz="3200" b="1" dirty="0" smtClean="0"/>
              <a:t>Vabadus</a:t>
            </a:r>
            <a:r>
              <a:rPr lang="et-EE" sz="3200" dirty="0" smtClean="0"/>
              <a:t> – võimalus teostada oma tahtmisi.</a:t>
            </a:r>
          </a:p>
          <a:p>
            <a:endParaRPr lang="et-EE" sz="3200" dirty="0"/>
          </a:p>
          <a:p>
            <a:r>
              <a:rPr lang="et-EE" sz="3200" b="1" dirty="0" smtClean="0"/>
              <a:t>Tahtevabadus </a:t>
            </a:r>
            <a:r>
              <a:rPr lang="et-EE" sz="3200" dirty="0" smtClean="0"/>
              <a:t>– see võimalus valida oma tahtmisi; tahtevabadus on tahtmiste autonoomsus.</a:t>
            </a:r>
            <a:endParaRPr lang="et-EE" sz="3200" dirty="0"/>
          </a:p>
        </p:txBody>
      </p:sp>
      <p:sp>
        <p:nvSpPr>
          <p:cNvPr id="4" name="Slaidinumbri kohatäide 3"/>
          <p:cNvSpPr>
            <a:spLocks noGrp="1"/>
          </p:cNvSpPr>
          <p:nvPr>
            <p:ph type="sldNum" sz="quarter" idx="12"/>
          </p:nvPr>
        </p:nvSpPr>
        <p:spPr/>
        <p:txBody>
          <a:bodyPr/>
          <a:lstStyle/>
          <a:p>
            <a:fld id="{B971B0EB-1ED0-4BD9-8E80-B7061498AE7B}" type="slidenum">
              <a:rPr lang="en-US" altLang="en-US" smtClean="0"/>
              <a:pPr/>
              <a:t>5</a:t>
            </a:fld>
            <a:endParaRPr lang="en-US" altLang="en-US"/>
          </a:p>
        </p:txBody>
      </p:sp>
    </p:spTree>
    <p:extLst>
      <p:ext uri="{BB962C8B-B14F-4D97-AF65-F5344CB8AC3E}">
        <p14:creationId xmlns:p14="http://schemas.microsoft.com/office/powerpoint/2010/main" val="3560043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pPr fontAlgn="auto">
              <a:spcAft>
                <a:spcPts val="0"/>
              </a:spcAft>
              <a:defRPr/>
            </a:pPr>
            <a:r>
              <a:rPr lang="et-EE" altLang="en-US" sz="4000" b="1" dirty="0" smtClean="0">
                <a:solidFill>
                  <a:schemeClr val="tx1">
                    <a:lumMod val="75000"/>
                    <a:lumOff val="25000"/>
                  </a:schemeClr>
                </a:solidFill>
              </a:rPr>
              <a:t>Jäik determinism</a:t>
            </a:r>
            <a:endParaRPr lang="en-US" altLang="en-US" sz="4000" b="1" dirty="0">
              <a:solidFill>
                <a:schemeClr val="tx1">
                  <a:lumMod val="75000"/>
                  <a:lumOff val="25000"/>
                </a:schemeClr>
              </a:solidFill>
            </a:endParaRPr>
          </a:p>
        </p:txBody>
      </p:sp>
      <p:sp>
        <p:nvSpPr>
          <p:cNvPr id="15363" name="Rectangle 3"/>
          <p:cNvSpPr>
            <a:spLocks noGrp="1" noChangeArrowheads="1"/>
          </p:cNvSpPr>
          <p:nvPr>
            <p:ph idx="1"/>
          </p:nvPr>
        </p:nvSpPr>
        <p:spPr>
          <a:xfrm>
            <a:off x="152622" y="1772816"/>
            <a:ext cx="8928992" cy="4022725"/>
          </a:xfrm>
        </p:spPr>
        <p:txBody>
          <a:bodyPr/>
          <a:lstStyle/>
          <a:p>
            <a:r>
              <a:rPr lang="en-US" sz="2800" dirty="0" err="1"/>
              <a:t>Jäik</a:t>
            </a:r>
            <a:r>
              <a:rPr lang="en-US" sz="2800" dirty="0"/>
              <a:t> determinism on </a:t>
            </a:r>
            <a:r>
              <a:rPr lang="en-US" sz="2800" dirty="0" err="1"/>
              <a:t>äärmuslik</a:t>
            </a:r>
            <a:r>
              <a:rPr lang="en-US" sz="2800" dirty="0"/>
              <a:t> </a:t>
            </a:r>
            <a:r>
              <a:rPr lang="en-US" sz="2800" dirty="0" err="1"/>
              <a:t>arusaam</a:t>
            </a:r>
            <a:r>
              <a:rPr lang="en-US" sz="2800" dirty="0"/>
              <a:t>, et </a:t>
            </a:r>
            <a:r>
              <a:rPr lang="en-US" sz="2800" dirty="0" err="1"/>
              <a:t>tahtevabadust</a:t>
            </a:r>
            <a:r>
              <a:rPr lang="en-US" sz="2800" dirty="0"/>
              <a:t> </a:t>
            </a:r>
            <a:r>
              <a:rPr lang="en-US" sz="2800" dirty="0" err="1"/>
              <a:t>ei</a:t>
            </a:r>
            <a:r>
              <a:rPr lang="en-US" sz="2800" dirty="0"/>
              <a:t> ole </a:t>
            </a:r>
            <a:r>
              <a:rPr lang="en-US" sz="2800" dirty="0" err="1"/>
              <a:t>ning</a:t>
            </a:r>
            <a:r>
              <a:rPr lang="en-US" sz="2800" dirty="0"/>
              <a:t> </a:t>
            </a:r>
            <a:r>
              <a:rPr lang="en-US" sz="2800" dirty="0" err="1"/>
              <a:t>seetõttu</a:t>
            </a:r>
            <a:r>
              <a:rPr lang="en-US" sz="2800" dirty="0"/>
              <a:t> pole </a:t>
            </a:r>
            <a:r>
              <a:rPr lang="en-US" sz="2800" dirty="0" err="1"/>
              <a:t>inimene</a:t>
            </a:r>
            <a:r>
              <a:rPr lang="en-US" sz="2800" dirty="0"/>
              <a:t> </a:t>
            </a:r>
            <a:r>
              <a:rPr lang="en-US" sz="2800" dirty="0" err="1"/>
              <a:t>ka</a:t>
            </a:r>
            <a:r>
              <a:rPr lang="en-US" sz="2800" dirty="0"/>
              <a:t> </a:t>
            </a:r>
            <a:r>
              <a:rPr lang="en-US" sz="2800" dirty="0" err="1"/>
              <a:t>vaba</a:t>
            </a:r>
            <a:r>
              <a:rPr lang="en-US" sz="2800" dirty="0"/>
              <a:t>. </a:t>
            </a:r>
            <a:r>
              <a:rPr lang="en-US" sz="2800" dirty="0" err="1"/>
              <a:t>Vabaduse</a:t>
            </a:r>
            <a:r>
              <a:rPr lang="en-US" sz="2800" dirty="0"/>
              <a:t> </a:t>
            </a:r>
            <a:r>
              <a:rPr lang="en-US" sz="2800" dirty="0" err="1"/>
              <a:t>illusioon</a:t>
            </a:r>
            <a:r>
              <a:rPr lang="en-US" sz="2800" dirty="0"/>
              <a:t> </a:t>
            </a:r>
            <a:r>
              <a:rPr lang="en-US" sz="2800" dirty="0" err="1"/>
              <a:t>tekib</a:t>
            </a:r>
            <a:r>
              <a:rPr lang="en-US" sz="2800" dirty="0"/>
              <a:t> </a:t>
            </a:r>
            <a:r>
              <a:rPr lang="en-US" sz="2800" dirty="0" err="1"/>
              <a:t>sellest</a:t>
            </a:r>
            <a:r>
              <a:rPr lang="en-US" sz="2800" dirty="0"/>
              <a:t>, et me </a:t>
            </a:r>
            <a:r>
              <a:rPr lang="en-US" sz="2800" dirty="0" err="1"/>
              <a:t>ei</a:t>
            </a:r>
            <a:r>
              <a:rPr lang="en-US" sz="2800" dirty="0"/>
              <a:t> </a:t>
            </a:r>
            <a:r>
              <a:rPr lang="en-US" sz="2800" dirty="0" err="1"/>
              <a:t>tunne</a:t>
            </a:r>
            <a:r>
              <a:rPr lang="en-US" sz="2800" dirty="0"/>
              <a:t> </a:t>
            </a:r>
            <a:r>
              <a:rPr lang="en-US" sz="2800" dirty="0" err="1"/>
              <a:t>oma</a:t>
            </a:r>
            <a:r>
              <a:rPr lang="en-US" sz="2800" dirty="0"/>
              <a:t> </a:t>
            </a:r>
            <a:r>
              <a:rPr lang="en-US" sz="2800" dirty="0" err="1"/>
              <a:t>tegude</a:t>
            </a:r>
            <a:r>
              <a:rPr lang="en-US" sz="2800" dirty="0"/>
              <a:t> ja </a:t>
            </a:r>
            <a:r>
              <a:rPr lang="en-US" sz="2800" dirty="0" err="1"/>
              <a:t>tahtmiste</a:t>
            </a:r>
            <a:r>
              <a:rPr lang="en-US" sz="2800" dirty="0"/>
              <a:t> </a:t>
            </a:r>
            <a:r>
              <a:rPr lang="en-US" sz="2800" dirty="0" err="1"/>
              <a:t>põhjusi</a:t>
            </a:r>
            <a:r>
              <a:rPr lang="en-US" sz="2800" dirty="0"/>
              <a:t> </a:t>
            </a:r>
            <a:r>
              <a:rPr lang="en-US" sz="2800" dirty="0" err="1"/>
              <a:t>ning</a:t>
            </a:r>
            <a:r>
              <a:rPr lang="en-US" sz="2800" dirty="0"/>
              <a:t> on </a:t>
            </a:r>
            <a:r>
              <a:rPr lang="en-US" sz="2800" dirty="0" err="1"/>
              <a:t>seega</a:t>
            </a:r>
            <a:r>
              <a:rPr lang="en-US" sz="2800" dirty="0"/>
              <a:t> </a:t>
            </a:r>
            <a:r>
              <a:rPr lang="en-US" sz="2800" dirty="0" err="1"/>
              <a:t>väheste</a:t>
            </a:r>
            <a:r>
              <a:rPr lang="en-US" sz="2800" dirty="0"/>
              <a:t> </a:t>
            </a:r>
            <a:r>
              <a:rPr lang="en-US" sz="2800" dirty="0" err="1"/>
              <a:t>teadmiste</a:t>
            </a:r>
            <a:r>
              <a:rPr lang="en-US" sz="2800" dirty="0"/>
              <a:t> </a:t>
            </a:r>
            <a:r>
              <a:rPr lang="en-US" sz="2800" dirty="0" err="1"/>
              <a:t>tulemus</a:t>
            </a:r>
            <a:r>
              <a:rPr lang="en-US" sz="2800" dirty="0"/>
              <a:t>. </a:t>
            </a:r>
            <a:r>
              <a:rPr lang="en-US" sz="2800" dirty="0" err="1"/>
              <a:t>Sellisel</a:t>
            </a:r>
            <a:r>
              <a:rPr lang="en-US" sz="2800" dirty="0"/>
              <a:t> </a:t>
            </a:r>
            <a:r>
              <a:rPr lang="en-US" sz="2800" dirty="0" err="1"/>
              <a:t>juhul</a:t>
            </a:r>
            <a:r>
              <a:rPr lang="en-US" sz="2800" dirty="0"/>
              <a:t> </a:t>
            </a:r>
            <a:r>
              <a:rPr lang="en-US" sz="2800" dirty="0" err="1"/>
              <a:t>tekib</a:t>
            </a:r>
            <a:r>
              <a:rPr lang="en-US" sz="2800" dirty="0"/>
              <a:t> </a:t>
            </a:r>
            <a:r>
              <a:rPr lang="en-US" sz="2800" dirty="0" err="1"/>
              <a:t>küsimus</a:t>
            </a:r>
            <a:r>
              <a:rPr lang="en-US" sz="2800" dirty="0"/>
              <a:t> </a:t>
            </a:r>
            <a:r>
              <a:rPr lang="en-US" sz="2800" dirty="0" err="1"/>
              <a:t>inimeste</a:t>
            </a:r>
            <a:r>
              <a:rPr lang="en-US" sz="2800" dirty="0"/>
              <a:t> </a:t>
            </a:r>
            <a:r>
              <a:rPr lang="en-US" sz="2800" dirty="0" err="1"/>
              <a:t>karistamise</a:t>
            </a:r>
            <a:r>
              <a:rPr lang="en-US" sz="2800" dirty="0"/>
              <a:t> (ja </a:t>
            </a:r>
            <a:r>
              <a:rPr lang="en-US" sz="2800" dirty="0" err="1"/>
              <a:t>ka</a:t>
            </a:r>
            <a:r>
              <a:rPr lang="en-US" sz="2800" dirty="0"/>
              <a:t> </a:t>
            </a:r>
            <a:r>
              <a:rPr lang="en-US" sz="2800" dirty="0" err="1"/>
              <a:t>kiitmise</a:t>
            </a:r>
            <a:r>
              <a:rPr lang="en-US" sz="2800" dirty="0"/>
              <a:t>) </a:t>
            </a:r>
            <a:r>
              <a:rPr lang="en-US" sz="2800" dirty="0" err="1"/>
              <a:t>õigustatuse</a:t>
            </a:r>
            <a:r>
              <a:rPr lang="en-US" sz="2800" dirty="0"/>
              <a:t> </a:t>
            </a:r>
            <a:r>
              <a:rPr lang="en-US" sz="2800" dirty="0" err="1"/>
              <a:t>kohta</a:t>
            </a:r>
            <a:r>
              <a:rPr lang="en-US" sz="2800" dirty="0"/>
              <a:t>. </a:t>
            </a:r>
            <a:r>
              <a:rPr lang="en-US" sz="2800" dirty="0" err="1"/>
              <a:t>Inimese</a:t>
            </a:r>
            <a:r>
              <a:rPr lang="en-US" sz="2800" dirty="0"/>
              <a:t> </a:t>
            </a:r>
            <a:r>
              <a:rPr lang="en-US" sz="2800" dirty="0" err="1"/>
              <a:t>sooritatud</a:t>
            </a:r>
            <a:r>
              <a:rPr lang="en-US" sz="2800" dirty="0"/>
              <a:t> </a:t>
            </a:r>
            <a:r>
              <a:rPr lang="en-US" sz="2800" dirty="0" err="1"/>
              <a:t>kuritegu</a:t>
            </a:r>
            <a:r>
              <a:rPr lang="en-US" sz="2800" dirty="0"/>
              <a:t> peaks </a:t>
            </a:r>
            <a:r>
              <a:rPr lang="en-US" sz="2800" dirty="0" err="1"/>
              <a:t>sellisel</a:t>
            </a:r>
            <a:r>
              <a:rPr lang="en-US" sz="2800" dirty="0"/>
              <a:t> </a:t>
            </a:r>
            <a:r>
              <a:rPr lang="en-US" sz="2800" dirty="0" err="1"/>
              <a:t>juhul</a:t>
            </a:r>
            <a:r>
              <a:rPr lang="en-US" sz="2800" dirty="0"/>
              <a:t> </a:t>
            </a:r>
            <a:r>
              <a:rPr lang="en-US" sz="2800" dirty="0" err="1"/>
              <a:t>olema</a:t>
            </a:r>
            <a:r>
              <a:rPr lang="en-US" sz="2800" dirty="0"/>
              <a:t> </a:t>
            </a:r>
            <a:r>
              <a:rPr lang="en-US" sz="2800" dirty="0" err="1"/>
              <a:t>ju</a:t>
            </a:r>
            <a:r>
              <a:rPr lang="en-US" sz="2800" dirty="0"/>
              <a:t> </a:t>
            </a:r>
            <a:r>
              <a:rPr lang="en-US" sz="2800" dirty="0" err="1"/>
              <a:t>sama</a:t>
            </a:r>
            <a:r>
              <a:rPr lang="en-US" sz="2800" dirty="0"/>
              <a:t> </a:t>
            </a:r>
            <a:r>
              <a:rPr lang="en-US" sz="2800" dirty="0" err="1"/>
              <a:t>tüüpi</a:t>
            </a:r>
            <a:r>
              <a:rPr lang="en-US" sz="2800" dirty="0"/>
              <a:t> </a:t>
            </a:r>
            <a:r>
              <a:rPr lang="en-US" sz="2800" dirty="0" err="1"/>
              <a:t>sündmus</a:t>
            </a:r>
            <a:r>
              <a:rPr lang="en-US" sz="2800" dirty="0"/>
              <a:t> </a:t>
            </a:r>
            <a:r>
              <a:rPr lang="en-US" sz="2800" dirty="0" err="1"/>
              <a:t>kui</a:t>
            </a:r>
            <a:r>
              <a:rPr lang="en-US" sz="2800" dirty="0"/>
              <a:t> </a:t>
            </a:r>
            <a:r>
              <a:rPr lang="en-US" sz="2800" dirty="0" err="1"/>
              <a:t>katusekivi</a:t>
            </a:r>
            <a:r>
              <a:rPr lang="en-US" sz="2800" dirty="0"/>
              <a:t> </a:t>
            </a:r>
            <a:r>
              <a:rPr lang="en-US" sz="2800" dirty="0" err="1"/>
              <a:t>kukkumine</a:t>
            </a:r>
            <a:r>
              <a:rPr lang="en-US" sz="2800" dirty="0"/>
              <a:t> </a:t>
            </a:r>
            <a:r>
              <a:rPr lang="en-US" sz="2800" dirty="0" err="1"/>
              <a:t>kellelegi</a:t>
            </a:r>
            <a:r>
              <a:rPr lang="en-US" sz="2800" dirty="0"/>
              <a:t> </a:t>
            </a:r>
            <a:r>
              <a:rPr lang="en-US" sz="2800" dirty="0" err="1"/>
              <a:t>pähe</a:t>
            </a:r>
            <a:r>
              <a:rPr lang="en-US" sz="2800" dirty="0"/>
              <a:t>: </a:t>
            </a:r>
            <a:r>
              <a:rPr lang="en-US" sz="2800" dirty="0" err="1"/>
              <a:t>kummalgi</a:t>
            </a:r>
            <a:r>
              <a:rPr lang="en-US" sz="2800" dirty="0"/>
              <a:t> pole </a:t>
            </a:r>
            <a:r>
              <a:rPr lang="en-US" sz="2800" dirty="0" err="1"/>
              <a:t>vaba</a:t>
            </a:r>
            <a:r>
              <a:rPr lang="en-US" sz="2800" dirty="0"/>
              <a:t> </a:t>
            </a:r>
            <a:r>
              <a:rPr lang="en-US" sz="2800" dirty="0" err="1"/>
              <a:t>tahet</a:t>
            </a:r>
            <a:r>
              <a:rPr lang="en-US" sz="2800" dirty="0"/>
              <a:t>. </a:t>
            </a:r>
            <a:r>
              <a:rPr lang="en-US" sz="2800" dirty="0" err="1"/>
              <a:t>Võimalik</a:t>
            </a:r>
            <a:r>
              <a:rPr lang="en-US" sz="2800" dirty="0"/>
              <a:t> vastus </a:t>
            </a:r>
            <a:r>
              <a:rPr lang="en-US" sz="2800" dirty="0" err="1"/>
              <a:t>küsimusele</a:t>
            </a:r>
            <a:r>
              <a:rPr lang="en-US" sz="2800" dirty="0"/>
              <a:t> </a:t>
            </a:r>
            <a:r>
              <a:rPr lang="en-US" sz="2800" dirty="0" err="1"/>
              <a:t>oleks</a:t>
            </a:r>
            <a:r>
              <a:rPr lang="en-US" sz="2800" dirty="0"/>
              <a:t>: </a:t>
            </a:r>
            <a:r>
              <a:rPr lang="en-US" sz="2800" dirty="0" err="1"/>
              <a:t>inimese</a:t>
            </a:r>
            <a:r>
              <a:rPr lang="en-US" sz="2800" dirty="0"/>
              <a:t> </a:t>
            </a:r>
            <a:r>
              <a:rPr lang="en-US" sz="2800" dirty="0" err="1"/>
              <a:t>karistamine</a:t>
            </a:r>
            <a:r>
              <a:rPr lang="en-US" sz="2800" dirty="0"/>
              <a:t> </a:t>
            </a:r>
            <a:r>
              <a:rPr lang="en-US" sz="2800" dirty="0" err="1"/>
              <a:t>võib</a:t>
            </a:r>
            <a:r>
              <a:rPr lang="en-US" sz="2800" dirty="0"/>
              <a:t> </a:t>
            </a:r>
            <a:r>
              <a:rPr lang="en-US" sz="2800" dirty="0" err="1"/>
              <a:t>kujundada</a:t>
            </a:r>
            <a:r>
              <a:rPr lang="en-US" sz="2800" dirty="0"/>
              <a:t> </a:t>
            </a:r>
            <a:r>
              <a:rPr lang="en-US" sz="2800" dirty="0" err="1"/>
              <a:t>tema</a:t>
            </a:r>
            <a:r>
              <a:rPr lang="en-US" sz="2800" dirty="0"/>
              <a:t> </a:t>
            </a:r>
            <a:r>
              <a:rPr lang="en-US" sz="2800" dirty="0" err="1"/>
              <a:t>iseloomu</a:t>
            </a:r>
            <a:r>
              <a:rPr lang="en-US" sz="2800" dirty="0"/>
              <a:t> </a:t>
            </a:r>
            <a:r>
              <a:rPr lang="en-US" sz="2800" dirty="0" err="1"/>
              <a:t>soovitavas</a:t>
            </a:r>
            <a:r>
              <a:rPr lang="en-US" sz="2800" dirty="0"/>
              <a:t> </a:t>
            </a:r>
            <a:r>
              <a:rPr lang="en-US" sz="2800" dirty="0" err="1"/>
              <a:t>suunas</a:t>
            </a:r>
            <a:r>
              <a:rPr lang="en-US" sz="2800" dirty="0"/>
              <a:t> </a:t>
            </a:r>
            <a:r>
              <a:rPr lang="en-US" sz="2800" dirty="0" err="1"/>
              <a:t>või</a:t>
            </a:r>
            <a:r>
              <a:rPr lang="en-US" sz="2800" dirty="0"/>
              <a:t> </a:t>
            </a:r>
            <a:r>
              <a:rPr lang="en-US" sz="2800" dirty="0" err="1"/>
              <a:t>siis</a:t>
            </a:r>
            <a:r>
              <a:rPr lang="en-US" sz="2800" dirty="0"/>
              <a:t> olla </a:t>
            </a:r>
            <a:r>
              <a:rPr lang="en-US" sz="2800" dirty="0" err="1"/>
              <a:t>lihtsalt</a:t>
            </a:r>
            <a:r>
              <a:rPr lang="en-US" sz="2800" dirty="0"/>
              <a:t> </a:t>
            </a:r>
            <a:r>
              <a:rPr lang="en-US" sz="2800" dirty="0" err="1"/>
              <a:t>seaduspärane</a:t>
            </a:r>
            <a:r>
              <a:rPr lang="en-US" sz="2800" dirty="0"/>
              <a:t> </a:t>
            </a:r>
            <a:r>
              <a:rPr lang="en-US" sz="2800" dirty="0" err="1"/>
              <a:t>suhtumine</a:t>
            </a:r>
            <a:r>
              <a:rPr lang="en-US" sz="2800" dirty="0"/>
              <a:t> </a:t>
            </a:r>
            <a:r>
              <a:rPr lang="en-US" sz="2800" dirty="0" err="1"/>
              <a:t>kurjategijasse</a:t>
            </a:r>
            <a:r>
              <a:rPr lang="en-US" sz="2800" dirty="0"/>
              <a:t>. </a:t>
            </a:r>
            <a:endParaRPr lang="et-EE" altLang="en-US" sz="2800" dirty="0" smtClean="0"/>
          </a:p>
        </p:txBody>
      </p:sp>
      <p:sp>
        <p:nvSpPr>
          <p:cNvPr id="5" name="Slaidinumbri kohatäide 5"/>
          <p:cNvSpPr>
            <a:spLocks noGrp="1"/>
          </p:cNvSpPr>
          <p:nvPr>
            <p:ph type="sldNum" sz="quarter" idx="12"/>
          </p:nvPr>
        </p:nvSpPr>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DD78C8E-751C-4E7A-BA26-C145CFC23D40}" type="slidenum">
              <a:rPr lang="en-US" altLang="en-US">
                <a:solidFill>
                  <a:srgbClr val="FFFFFF"/>
                </a:solidFill>
              </a:rPr>
              <a:pPr/>
              <a:t>6</a:t>
            </a:fld>
            <a:endParaRPr lang="en-US" altLang="en-US">
              <a:solidFill>
                <a:srgbClr val="FFFFFF"/>
              </a:solidFill>
            </a:endParaRPr>
          </a:p>
        </p:txBody>
      </p:sp>
      <p:sp>
        <p:nvSpPr>
          <p:cNvPr id="2" name="TextBox 1"/>
          <p:cNvSpPr txBox="1"/>
          <p:nvPr/>
        </p:nvSpPr>
        <p:spPr>
          <a:xfrm>
            <a:off x="179512" y="5949280"/>
            <a:ext cx="6346866" cy="369332"/>
          </a:xfrm>
          <a:prstGeom prst="rect">
            <a:avLst/>
          </a:prstGeom>
          <a:noFill/>
        </p:spPr>
        <p:txBody>
          <a:bodyPr wrap="none" rtlCol="0">
            <a:spAutoFit/>
          </a:bodyPr>
          <a:lstStyle/>
          <a:p>
            <a:r>
              <a:rPr lang="et-EE" dirty="0" smtClean="0"/>
              <a:t>Allikas: </a:t>
            </a:r>
            <a:r>
              <a:rPr lang="et-EE" dirty="0" smtClean="0">
                <a:hlinkClick r:id="rId2"/>
              </a:rPr>
              <a:t>https://filosoofia.indrekmeos.xyz/tahtevabadus.html</a:t>
            </a:r>
            <a:r>
              <a:rPr lang="et-EE" dirty="0" smtClean="0"/>
              <a:t> </a:t>
            </a:r>
            <a:endParaRPr lang="et-EE"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err="1" smtClean="0"/>
              <a:t>Indeterminism</a:t>
            </a:r>
            <a:endParaRPr lang="et-EE" sz="4000" b="1" dirty="0"/>
          </a:p>
        </p:txBody>
      </p:sp>
      <p:sp>
        <p:nvSpPr>
          <p:cNvPr id="3" name="Sisu kohatäide 2"/>
          <p:cNvSpPr>
            <a:spLocks noGrp="1"/>
          </p:cNvSpPr>
          <p:nvPr>
            <p:ph idx="1"/>
          </p:nvPr>
        </p:nvSpPr>
        <p:spPr>
          <a:xfrm>
            <a:off x="107504" y="1846263"/>
            <a:ext cx="8928992" cy="4022725"/>
          </a:xfrm>
        </p:spPr>
        <p:txBody>
          <a:bodyPr/>
          <a:lstStyle/>
          <a:p>
            <a:r>
              <a:rPr lang="et-EE" sz="2400" dirty="0" err="1"/>
              <a:t>Indeterminism</a:t>
            </a:r>
            <a:r>
              <a:rPr lang="et-EE" sz="2400" dirty="0"/>
              <a:t> eitab determinismi ning pooldab arusaama, et mitte kõik sündmused pole inimese-väliste tingimustega üheselt määratud. Vähemalt mõned inimese tahtmised on vabad välisest tingitusest ning tahtevabadus on võimalik. Seega on võimalik ka vabadus ning inimene kannab vähemalt mõnede oma tegude eest täiesti õigustatult vastutust. Mõned teod jäävad ka </a:t>
            </a:r>
            <a:r>
              <a:rPr lang="et-EE" sz="2400" dirty="0" err="1"/>
              <a:t>indeterminismi</a:t>
            </a:r>
            <a:r>
              <a:rPr lang="et-EE" sz="2400" dirty="0"/>
              <a:t> seisukohalt siiski välistingimuste poolt determineerituteks - näiteks afektiseisundis sooritatud teod. </a:t>
            </a:r>
            <a:r>
              <a:rPr lang="et-EE" sz="2400" dirty="0" err="1"/>
              <a:t>Indeterminismi</a:t>
            </a:r>
            <a:r>
              <a:rPr lang="et-EE" sz="2400" dirty="0"/>
              <a:t> pooldaja silmis võib deterministlik maailmavaade olla masendav, sest tähendab, just nagu oleks inimene vaid tolmukübe universumis, mida paisatakse siia-sinna.</a:t>
            </a:r>
          </a:p>
        </p:txBody>
      </p:sp>
      <p:sp>
        <p:nvSpPr>
          <p:cNvPr id="4" name="Slaidinumbri kohatäide 3"/>
          <p:cNvSpPr>
            <a:spLocks noGrp="1"/>
          </p:cNvSpPr>
          <p:nvPr>
            <p:ph type="sldNum" sz="quarter" idx="12"/>
          </p:nvPr>
        </p:nvSpPr>
        <p:spPr/>
        <p:txBody>
          <a:bodyPr/>
          <a:lstStyle/>
          <a:p>
            <a:fld id="{B971B0EB-1ED0-4BD9-8E80-B7061498AE7B}" type="slidenum">
              <a:rPr lang="en-US" altLang="en-US" smtClean="0"/>
              <a:pPr/>
              <a:t>7</a:t>
            </a:fld>
            <a:endParaRPr lang="en-US" altLang="en-US"/>
          </a:p>
        </p:txBody>
      </p:sp>
      <p:sp>
        <p:nvSpPr>
          <p:cNvPr id="5" name="TextBox 4"/>
          <p:cNvSpPr txBox="1"/>
          <p:nvPr/>
        </p:nvSpPr>
        <p:spPr>
          <a:xfrm>
            <a:off x="179512" y="5589240"/>
            <a:ext cx="6346866" cy="369332"/>
          </a:xfrm>
          <a:prstGeom prst="rect">
            <a:avLst/>
          </a:prstGeom>
          <a:noFill/>
        </p:spPr>
        <p:txBody>
          <a:bodyPr wrap="none" rtlCol="0">
            <a:spAutoFit/>
          </a:bodyPr>
          <a:lstStyle/>
          <a:p>
            <a:r>
              <a:rPr lang="et-EE" dirty="0" smtClean="0"/>
              <a:t>Allikas: </a:t>
            </a:r>
            <a:r>
              <a:rPr lang="et-EE" dirty="0" smtClean="0">
                <a:hlinkClick r:id="rId2"/>
              </a:rPr>
              <a:t>https://filosoofia.indrekmeos.xyz/tahtevabadus.html</a:t>
            </a:r>
            <a:r>
              <a:rPr lang="et-EE" dirty="0" smtClean="0"/>
              <a:t> </a:t>
            </a:r>
            <a:endParaRPr lang="et-EE" dirty="0"/>
          </a:p>
        </p:txBody>
      </p:sp>
    </p:spTree>
    <p:extLst>
      <p:ext uri="{BB962C8B-B14F-4D97-AF65-F5344CB8AC3E}">
        <p14:creationId xmlns:p14="http://schemas.microsoft.com/office/powerpoint/2010/main" val="38962163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p:txBody>
          <a:bodyPr>
            <a:normAutofit/>
          </a:bodyPr>
          <a:lstStyle/>
          <a:p>
            <a:r>
              <a:rPr lang="et-EE" sz="4000" b="1" dirty="0" smtClean="0"/>
              <a:t>Nõrk determinism</a:t>
            </a:r>
            <a:endParaRPr lang="et-EE" sz="4000" b="1" dirty="0"/>
          </a:p>
        </p:txBody>
      </p:sp>
      <p:sp>
        <p:nvSpPr>
          <p:cNvPr id="3" name="Sisu kohatäide 2"/>
          <p:cNvSpPr>
            <a:spLocks noGrp="1"/>
          </p:cNvSpPr>
          <p:nvPr>
            <p:ph idx="1"/>
          </p:nvPr>
        </p:nvSpPr>
        <p:spPr>
          <a:xfrm>
            <a:off x="107504" y="1844824"/>
            <a:ext cx="8366125" cy="4022725"/>
          </a:xfrm>
        </p:spPr>
        <p:txBody>
          <a:bodyPr/>
          <a:lstStyle/>
          <a:p>
            <a:r>
              <a:rPr lang="et-EE" dirty="0"/>
              <a:t>Erinevalt jäigast determinismist ja </a:t>
            </a:r>
            <a:r>
              <a:rPr lang="et-EE" dirty="0" err="1"/>
              <a:t>indeterminismist</a:t>
            </a:r>
            <a:r>
              <a:rPr lang="et-EE" dirty="0"/>
              <a:t> ei poolda nõrk determinism arusaama, et vabadus eeldab tahtevabadust. Nõrga determinismi seisukohalt on determinismi dilemma üldse pseudoprobleem, sest dilemmat polegi. Vabadus ja determinism ei välista teineteist. Vabaduse välistavad sundus ja teadmatus.</a:t>
            </a:r>
          </a:p>
          <a:p>
            <a:r>
              <a:rPr lang="et-EE" b="1" dirty="0"/>
              <a:t>Sundus</a:t>
            </a:r>
            <a:r>
              <a:rPr lang="et-EE" dirty="0"/>
              <a:t> võib olla looduslik või ühiskondlik. Sunduse korral ei tunne end keegi vabana.</a:t>
            </a:r>
          </a:p>
          <a:p>
            <a:r>
              <a:rPr lang="et-EE" dirty="0"/>
              <a:t>Vabaduse välistab ka </a:t>
            </a:r>
            <a:r>
              <a:rPr lang="et-EE" b="1" dirty="0"/>
              <a:t>teadmatus</a:t>
            </a:r>
            <a:r>
              <a:rPr lang="et-EE" dirty="0"/>
              <a:t>, sest sellisel juhul polnud valik sooritatud teadlikult ning seega vabatahtlikult: kui oleksin teadnud, oleksin valinud teisiti. Näiteks võib taoline olukord tekkida mingi kauba ostmisel: reklaami tõttu jääb mulje, et tegemist on sooduspakkumisega ning ma ostan selle asja; hiljem aga selgub, et teises kaupluses oli see asi veelgi odavam ka ilma "sooduspakkumiseta". Sellises teadmatuses (oleksin ma teadnud!) sooritatud tegu võib inimene hiljem kahetseda.</a:t>
            </a:r>
          </a:p>
          <a:p>
            <a:endParaRPr lang="et-EE" dirty="0"/>
          </a:p>
        </p:txBody>
      </p:sp>
      <p:sp>
        <p:nvSpPr>
          <p:cNvPr id="4" name="Slaidinumbri kohatäide 3"/>
          <p:cNvSpPr>
            <a:spLocks noGrp="1"/>
          </p:cNvSpPr>
          <p:nvPr>
            <p:ph type="sldNum" sz="quarter" idx="12"/>
          </p:nvPr>
        </p:nvSpPr>
        <p:spPr/>
        <p:txBody>
          <a:bodyPr/>
          <a:lstStyle/>
          <a:p>
            <a:fld id="{B971B0EB-1ED0-4BD9-8E80-B7061498AE7B}" type="slidenum">
              <a:rPr lang="en-US" altLang="en-US" smtClean="0"/>
              <a:pPr/>
              <a:t>8</a:t>
            </a:fld>
            <a:endParaRPr lang="en-US" altLang="en-US"/>
          </a:p>
        </p:txBody>
      </p:sp>
      <p:sp>
        <p:nvSpPr>
          <p:cNvPr id="5" name="TextBox 4"/>
          <p:cNvSpPr txBox="1"/>
          <p:nvPr/>
        </p:nvSpPr>
        <p:spPr>
          <a:xfrm>
            <a:off x="0" y="5949280"/>
            <a:ext cx="6346866" cy="369332"/>
          </a:xfrm>
          <a:prstGeom prst="rect">
            <a:avLst/>
          </a:prstGeom>
          <a:noFill/>
        </p:spPr>
        <p:txBody>
          <a:bodyPr wrap="none" rtlCol="0">
            <a:spAutoFit/>
          </a:bodyPr>
          <a:lstStyle/>
          <a:p>
            <a:r>
              <a:rPr lang="et-EE" dirty="0" smtClean="0"/>
              <a:t>Allikas: </a:t>
            </a:r>
            <a:r>
              <a:rPr lang="et-EE" dirty="0" smtClean="0">
                <a:hlinkClick r:id="rId2"/>
              </a:rPr>
              <a:t>https://filosoofia.indrekmeos.xyz/tahtevabadus.html</a:t>
            </a:r>
            <a:r>
              <a:rPr lang="et-EE" dirty="0" smtClean="0"/>
              <a:t> </a:t>
            </a:r>
            <a:endParaRPr lang="et-EE" dirty="0"/>
          </a:p>
        </p:txBody>
      </p:sp>
    </p:spTree>
    <p:extLst>
      <p:ext uri="{BB962C8B-B14F-4D97-AF65-F5344CB8AC3E}">
        <p14:creationId xmlns:p14="http://schemas.microsoft.com/office/powerpoint/2010/main" val="13827900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pPr fontAlgn="auto">
              <a:spcAft>
                <a:spcPts val="0"/>
              </a:spcAft>
              <a:defRPr/>
            </a:pPr>
            <a:r>
              <a:rPr lang="et-EE" altLang="en-US" sz="3200" b="1" dirty="0">
                <a:solidFill>
                  <a:schemeClr val="tx1">
                    <a:lumMod val="75000"/>
                    <a:lumOff val="25000"/>
                  </a:schemeClr>
                </a:solidFill>
              </a:rPr>
              <a:t>Kasutatud </a:t>
            </a:r>
            <a:r>
              <a:rPr lang="et-EE" altLang="en-US" sz="3200" b="1" dirty="0" smtClean="0">
                <a:solidFill>
                  <a:schemeClr val="tx1">
                    <a:lumMod val="75000"/>
                    <a:lumOff val="25000"/>
                  </a:schemeClr>
                </a:solidFill>
              </a:rPr>
              <a:t>allikad</a:t>
            </a:r>
            <a:endParaRPr lang="en-US" altLang="en-US" sz="3200" b="1" dirty="0">
              <a:solidFill>
                <a:schemeClr val="tx1">
                  <a:lumMod val="75000"/>
                  <a:lumOff val="25000"/>
                </a:schemeClr>
              </a:solidFill>
            </a:endParaRPr>
          </a:p>
        </p:txBody>
      </p:sp>
      <p:sp>
        <p:nvSpPr>
          <p:cNvPr id="17411" name="Rectangle 3"/>
          <p:cNvSpPr>
            <a:spLocks noGrp="1" noChangeArrowheads="1"/>
          </p:cNvSpPr>
          <p:nvPr>
            <p:ph idx="1"/>
          </p:nvPr>
        </p:nvSpPr>
        <p:spPr/>
        <p:txBody>
          <a:bodyPr/>
          <a:lstStyle/>
          <a:p>
            <a:r>
              <a:rPr lang="et-EE" altLang="en-US" dirty="0" err="1" smtClean="0"/>
              <a:t>Meos</a:t>
            </a:r>
            <a:r>
              <a:rPr lang="et-EE" altLang="en-US" dirty="0" smtClean="0"/>
              <a:t>, Indrek. </a:t>
            </a:r>
            <a:r>
              <a:rPr lang="et-EE" altLang="en-US" i="1" dirty="0" smtClean="0"/>
              <a:t>Filosoofia sõnaraamat</a:t>
            </a:r>
            <a:r>
              <a:rPr lang="et-EE" altLang="en-US" dirty="0" smtClean="0"/>
              <a:t>. Tallinn, Koolibri 2002</a:t>
            </a:r>
          </a:p>
          <a:p>
            <a:r>
              <a:rPr lang="et-EE" altLang="en-US" dirty="0" smtClean="0">
                <a:hlinkClick r:id="rId2"/>
              </a:rPr>
              <a:t>https://filosoofia.indrekmeos.xyz/tahtevabadus.html</a:t>
            </a:r>
            <a:r>
              <a:rPr lang="et-EE" altLang="en-US" dirty="0" smtClean="0"/>
              <a:t> </a:t>
            </a:r>
          </a:p>
          <a:p>
            <a:r>
              <a:rPr lang="et-EE" altLang="en-US" dirty="0" smtClean="0">
                <a:hlinkClick r:id="rId3"/>
              </a:rPr>
              <a:t>https://filosoofia.indrekmeos.xyz/konspektid/tahtevabadus.html</a:t>
            </a:r>
            <a:r>
              <a:rPr lang="et-EE" altLang="en-US" dirty="0" smtClean="0"/>
              <a:t> </a:t>
            </a:r>
          </a:p>
        </p:txBody>
      </p:sp>
      <p:sp>
        <p:nvSpPr>
          <p:cNvPr id="5" name="Slaidinumbri kohatäide 5"/>
          <p:cNvSpPr>
            <a:spLocks noGrp="1"/>
          </p:cNvSpPr>
          <p:nvPr>
            <p:ph type="sldNum" sz="quarter" idx="12"/>
          </p:nvPr>
        </p:nvSpPr>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AA4AC61-4245-4205-9BBE-BE8FD0015187}" type="slidenum">
              <a:rPr lang="en-US" altLang="en-US">
                <a:solidFill>
                  <a:srgbClr val="FFFFFF"/>
                </a:solidFill>
              </a:rPr>
              <a:pPr/>
              <a:t>9</a:t>
            </a:fld>
            <a:endParaRPr lang="en-US" altLang="en-US">
              <a:solidFill>
                <a:srgbClr val="FFFFFF"/>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Retro">
  <a:themeElements>
    <a:clrScheme name="Retro">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i kujundus">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161</TotalTime>
  <Words>440</Words>
  <Application>Microsoft Office PowerPoint</Application>
  <PresentationFormat>Ekraaniseanss (4:3)</PresentationFormat>
  <Paragraphs>39</Paragraphs>
  <Slides>9</Slides>
  <Notes>0</Notes>
  <HiddenSlides>0</HiddenSlides>
  <MMClips>0</MMClips>
  <ScaleCrop>false</ScaleCrop>
  <HeadingPairs>
    <vt:vector size="4" baseType="variant">
      <vt:variant>
        <vt:lpstr>Kujundus</vt:lpstr>
      </vt:variant>
      <vt:variant>
        <vt:i4>1</vt:i4>
      </vt:variant>
      <vt:variant>
        <vt:lpstr>Slaidipealkirjad</vt:lpstr>
      </vt:variant>
      <vt:variant>
        <vt:i4>9</vt:i4>
      </vt:variant>
    </vt:vector>
  </HeadingPairs>
  <TitlesOfParts>
    <vt:vector size="10" baseType="lpstr">
      <vt:lpstr>Retro</vt:lpstr>
      <vt:lpstr>Voluntarism (ld voluntas “tahe”)</vt:lpstr>
      <vt:lpstr> Sissejuhatus</vt:lpstr>
      <vt:lpstr>Lühiiseloomustus</vt:lpstr>
      <vt:lpstr>PowerPointi esitlus</vt:lpstr>
      <vt:lpstr>Vabadus ja tahtevabadus</vt:lpstr>
      <vt:lpstr>Jäik determinism</vt:lpstr>
      <vt:lpstr>Indeterminism</vt:lpstr>
      <vt:lpstr>Nõrk determinism</vt:lpstr>
      <vt:lpstr>Kasutatud allikad</vt:lpstr>
    </vt:vector>
  </TitlesOfParts>
  <Company>Kodu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14. Voluntarism (ld voluntas “tahe”)</dc:title>
  <dc:creator>Peedu Sula</dc:creator>
  <cp:lastModifiedBy>kasutaja</cp:lastModifiedBy>
  <cp:revision>11</cp:revision>
  <dcterms:created xsi:type="dcterms:W3CDTF">2006-11-28T02:45:38Z</dcterms:created>
  <dcterms:modified xsi:type="dcterms:W3CDTF">2022-03-27T09:53:57Z</dcterms:modified>
</cp:coreProperties>
</file>