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89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177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370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776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293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354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95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956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172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663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769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22A7C-1201-4749-8C0C-AFE45DE32E8A}" type="datetimeFigureOut">
              <a:rPr lang="et-EE" smtClean="0"/>
              <a:t>23.01.2020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76D77-A556-4DDF-9FE4-30D72A5651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514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4427538" cy="543401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Kogemus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Mulje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Induktsiooniprobleem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Põhjuslikkus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Heatahtlikkus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Idee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Harjumus/tava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Skeptiline empirism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Dualism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b="1" smtClean="0"/>
              <a:t>Skeptik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692150"/>
            <a:ext cx="5148262" cy="61658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Kahtlev inimene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Kausaalsus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Empirism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Huvi liigikaaslaste käekäigu vastu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Põhjendamatu üldistamine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Äärmuslik empirism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Sellel põhineb kogu uskumustesüsteem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Tähelepanek meelte andmetest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Objektiivne reaalsus ning reaalsus kogeja jaoks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Kõigi teadmiste allikas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Mõistus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t-EE" altLang="et-EE" sz="2400" b="1" smtClean="0"/>
              <a:t>Nendest koosneb teadvus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53747"/>
            <a:ext cx="7285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200" b="1" dirty="0" smtClean="0">
                <a:solidFill>
                  <a:srgbClr val="0070C0"/>
                </a:solidFill>
              </a:rPr>
              <a:t>David </a:t>
            </a:r>
            <a:r>
              <a:rPr lang="et-EE" sz="3200" b="1" dirty="0" err="1" smtClean="0">
                <a:solidFill>
                  <a:srgbClr val="0070C0"/>
                </a:solidFill>
              </a:rPr>
              <a:t>Hume’i</a:t>
            </a:r>
            <a:r>
              <a:rPr lang="et-EE" sz="3200" b="1" dirty="0" smtClean="0">
                <a:solidFill>
                  <a:srgbClr val="0070C0"/>
                </a:solidFill>
              </a:rPr>
              <a:t> filosoofiaga seotud mõisted</a:t>
            </a:r>
            <a:endParaRPr lang="et-EE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517232"/>
            <a:ext cx="2953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i="1" dirty="0" smtClean="0">
                <a:solidFill>
                  <a:srgbClr val="C00000"/>
                </a:solidFill>
              </a:rPr>
              <a:t>Meenuta tunnis õpitut,</a:t>
            </a:r>
          </a:p>
          <a:p>
            <a:r>
              <a:rPr lang="et-EE" i="1" dirty="0">
                <a:solidFill>
                  <a:srgbClr val="C00000"/>
                </a:solidFill>
              </a:rPr>
              <a:t>v</a:t>
            </a:r>
            <a:r>
              <a:rPr lang="et-EE" i="1" dirty="0" smtClean="0">
                <a:solidFill>
                  <a:srgbClr val="C00000"/>
                </a:solidFill>
              </a:rPr>
              <a:t>ajaduse korral otsi materjali </a:t>
            </a:r>
          </a:p>
          <a:p>
            <a:r>
              <a:rPr lang="et-EE" i="1" dirty="0" smtClean="0">
                <a:solidFill>
                  <a:srgbClr val="C00000"/>
                </a:solidFill>
              </a:rPr>
              <a:t>internetist</a:t>
            </a:r>
            <a:endParaRPr lang="et-EE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Ekraaniseanss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Tarkvarakomplekti Office kujundus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kasutaja</dc:creator>
  <cp:lastModifiedBy>kasutaja</cp:lastModifiedBy>
  <cp:revision>3</cp:revision>
  <dcterms:created xsi:type="dcterms:W3CDTF">2020-01-23T17:00:10Z</dcterms:created>
  <dcterms:modified xsi:type="dcterms:W3CDTF">2020-01-23T17:03:27Z</dcterms:modified>
</cp:coreProperties>
</file>