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4"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7" r:id="rId15"/>
    <p:sldId id="270" r:id="rId16"/>
    <p:sldId id="271" r:id="rId17"/>
    <p:sldId id="273" r:id="rId18"/>
    <p:sldId id="274" r:id="rId19"/>
    <p:sldId id="275" r:id="rId20"/>
    <p:sldId id="276" r:id="rId21"/>
    <p:sldId id="278" r:id="rId22"/>
    <p:sldId id="279" r:id="rId23"/>
    <p:sldId id="280" r:id="rId24"/>
    <p:sldId id="281" r:id="rId25"/>
    <p:sldId id="282" r:id="rId26"/>
    <p:sldId id="283" r:id="rId27"/>
    <p:sldId id="284" r:id="rId28"/>
    <p:sldId id="285" r:id="rId29"/>
    <p:sldId id="269" r:id="rId30"/>
  </p:sldIdLst>
  <p:sldSz cx="9144000" cy="6858000" type="screen4x3"/>
  <p:notesSz cx="6858000" cy="9312275"/>
  <p:defaultTextStyle>
    <a:defPPr>
      <a:defRPr lang="et-EE"/>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3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1987" name="Rectangle 3"/>
          <p:cNvSpPr>
            <a:spLocks noGrp="1" noChangeArrowheads="1"/>
          </p:cNvSpPr>
          <p:nvPr>
            <p:ph type="dt" sz="quarter"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988" name="Rectangle 4"/>
          <p:cNvSpPr>
            <a:spLocks noGrp="1" noChangeArrowheads="1"/>
          </p:cNvSpPr>
          <p:nvPr>
            <p:ph type="ftr" sz="quarter" idx="2"/>
          </p:nvPr>
        </p:nvSpPr>
        <p:spPr bwMode="auto">
          <a:xfrm>
            <a:off x="0" y="884555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989" name="Rectangle 5"/>
          <p:cNvSpPr>
            <a:spLocks noGrp="1" noChangeArrowheads="1"/>
          </p:cNvSpPr>
          <p:nvPr>
            <p:ph type="sldNum" sz="quarter" idx="3"/>
          </p:nvPr>
        </p:nvSpPr>
        <p:spPr bwMode="auto">
          <a:xfrm>
            <a:off x="3884613" y="884555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ACF5EB9-E47E-4EC9-BC17-487156913A97}"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t-EE" altLang="en-US"/>
          </a:p>
        </p:txBody>
      </p:sp>
      <p:sp>
        <p:nvSpPr>
          <p:cNvPr id="38915" name="Rectangle 3"/>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t-EE" altLang="en-US"/>
          </a:p>
        </p:txBody>
      </p:sp>
      <p:sp>
        <p:nvSpPr>
          <p:cNvPr id="38916" name="Rectangle 4"/>
          <p:cNvSpPr>
            <a:spLocks noRot="1" noChangeArrowheads="1" noTextEdit="1"/>
          </p:cNvSpPr>
          <p:nvPr>
            <p:ph type="sldImg" idx="2"/>
          </p:nvPr>
        </p:nvSpPr>
        <p:spPr bwMode="auto">
          <a:xfrm>
            <a:off x="1101725" y="698500"/>
            <a:ext cx="4656138" cy="34925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917" name="Rectangle 5"/>
          <p:cNvSpPr>
            <a:spLocks noGrp="1" noChangeArrowheads="1"/>
          </p:cNvSpPr>
          <p:nvPr>
            <p:ph type="body" sz="quarter" idx="3"/>
          </p:nvPr>
        </p:nvSpPr>
        <p:spPr bwMode="auto">
          <a:xfrm>
            <a:off x="685800" y="4424363"/>
            <a:ext cx="5486400" cy="418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t-EE" altLang="en-US" smtClean="0"/>
              <a:t>Click to edit Master text styles</a:t>
            </a:r>
          </a:p>
          <a:p>
            <a:pPr lvl="1"/>
            <a:r>
              <a:rPr lang="et-EE" altLang="en-US" smtClean="0"/>
              <a:t>Second level</a:t>
            </a:r>
          </a:p>
          <a:p>
            <a:pPr lvl="2"/>
            <a:r>
              <a:rPr lang="et-EE" altLang="en-US" smtClean="0"/>
              <a:t>Third level</a:t>
            </a:r>
          </a:p>
          <a:p>
            <a:pPr lvl="3"/>
            <a:r>
              <a:rPr lang="et-EE" altLang="en-US" smtClean="0"/>
              <a:t>Fourth level</a:t>
            </a:r>
          </a:p>
          <a:p>
            <a:pPr lvl="4"/>
            <a:r>
              <a:rPr lang="et-EE" altLang="en-US" smtClean="0"/>
              <a:t>Fifth level</a:t>
            </a:r>
          </a:p>
        </p:txBody>
      </p:sp>
      <p:sp>
        <p:nvSpPr>
          <p:cNvPr id="38918" name="Rectangle 6"/>
          <p:cNvSpPr>
            <a:spLocks noGrp="1" noChangeArrowheads="1"/>
          </p:cNvSpPr>
          <p:nvPr>
            <p:ph type="ftr" sz="quarter" idx="4"/>
          </p:nvPr>
        </p:nvSpPr>
        <p:spPr bwMode="auto">
          <a:xfrm>
            <a:off x="0" y="884555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t-EE" altLang="en-US"/>
          </a:p>
        </p:txBody>
      </p:sp>
      <p:sp>
        <p:nvSpPr>
          <p:cNvPr id="38919" name="Rectangle 7"/>
          <p:cNvSpPr>
            <a:spLocks noGrp="1" noChangeArrowheads="1"/>
          </p:cNvSpPr>
          <p:nvPr>
            <p:ph type="sldNum" sz="quarter" idx="5"/>
          </p:nvPr>
        </p:nvSpPr>
        <p:spPr bwMode="auto">
          <a:xfrm>
            <a:off x="3884613" y="884555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89461F8-7290-42D9-B97A-6297E811C686}" type="slidenum">
              <a:rPr lang="et-EE" altLang="en-US"/>
              <a:pPr/>
              <a:t>‹#›</a:t>
            </a:fld>
            <a:endParaRPr lang="et-EE"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elslaid">
    <p:spTree>
      <p:nvGrpSpPr>
        <p:cNvPr id="1" name=""/>
        <p:cNvGrpSpPr/>
        <p:nvPr/>
      </p:nvGrpSpPr>
      <p:grpSpPr>
        <a:xfrm>
          <a:off x="0" y="0"/>
          <a:ext cx="0" cy="0"/>
          <a:chOff x="0" y="0"/>
          <a:chExt cx="0" cy="0"/>
        </a:xfrm>
      </p:grpSpPr>
      <p:sp>
        <p:nvSpPr>
          <p:cNvPr id="3379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795" name="Rectangle 3"/>
          <p:cNvSpPr>
            <a:spLocks noGrp="1" noChangeArrowheads="1"/>
          </p:cNvSpPr>
          <p:nvPr>
            <p:ph type="ctrTitle"/>
          </p:nvPr>
        </p:nvSpPr>
        <p:spPr>
          <a:xfrm>
            <a:off x="315913" y="466725"/>
            <a:ext cx="6781800" cy="2133600"/>
          </a:xfrm>
        </p:spPr>
        <p:txBody>
          <a:bodyPr/>
          <a:lstStyle>
            <a:lvl1pPr algn="r">
              <a:defRPr sz="4800"/>
            </a:lvl1pPr>
          </a:lstStyle>
          <a:p>
            <a:pPr lvl="0"/>
            <a:r>
              <a:rPr lang="et-EE" altLang="en-US" noProof="0" smtClean="0"/>
              <a:t>Click to edit Master title style</a:t>
            </a:r>
          </a:p>
        </p:txBody>
      </p:sp>
      <p:sp>
        <p:nvSpPr>
          <p:cNvPr id="33796" name="Rectangle 4"/>
          <p:cNvSpPr>
            <a:spLocks noGrp="1" noChangeArrowheads="1"/>
          </p:cNvSpPr>
          <p:nvPr>
            <p:ph type="subTitle" idx="1"/>
          </p:nvPr>
        </p:nvSpPr>
        <p:spPr>
          <a:xfrm>
            <a:off x="849313" y="3049588"/>
            <a:ext cx="6248400" cy="2362200"/>
          </a:xfrm>
        </p:spPr>
        <p:txBody>
          <a:bodyPr/>
          <a:lstStyle>
            <a:lvl1pPr marL="0" indent="0" algn="r">
              <a:buFont typeface="Wingdings" panose="05000000000000000000" pitchFamily="2" charset="2"/>
              <a:buNone/>
              <a:defRPr sz="3200"/>
            </a:lvl1pPr>
          </a:lstStyle>
          <a:p>
            <a:pPr lvl="0"/>
            <a:r>
              <a:rPr lang="et-EE" altLang="en-US" noProof="0" smtClean="0"/>
              <a:t>Click to edit Master subtitle style</a:t>
            </a:r>
          </a:p>
        </p:txBody>
      </p:sp>
      <p:sp>
        <p:nvSpPr>
          <p:cNvPr id="33797" name="Rectangle 5"/>
          <p:cNvSpPr>
            <a:spLocks noGrp="1" noChangeArrowheads="1"/>
          </p:cNvSpPr>
          <p:nvPr>
            <p:ph type="dt" sz="half" idx="2"/>
          </p:nvPr>
        </p:nvSpPr>
        <p:spPr/>
        <p:txBody>
          <a:bodyPr/>
          <a:lstStyle>
            <a:lvl1pPr>
              <a:defRPr/>
            </a:lvl1pPr>
          </a:lstStyle>
          <a:p>
            <a:endParaRPr lang="et-EE" altLang="en-US"/>
          </a:p>
        </p:txBody>
      </p:sp>
      <p:sp>
        <p:nvSpPr>
          <p:cNvPr id="33798" name="Rectangle 6"/>
          <p:cNvSpPr>
            <a:spLocks noGrp="1" noChangeArrowheads="1"/>
          </p:cNvSpPr>
          <p:nvPr>
            <p:ph type="ftr" sz="quarter" idx="3"/>
          </p:nvPr>
        </p:nvSpPr>
        <p:spPr/>
        <p:txBody>
          <a:bodyPr/>
          <a:lstStyle>
            <a:lvl1pPr>
              <a:defRPr/>
            </a:lvl1pPr>
          </a:lstStyle>
          <a:p>
            <a:endParaRPr lang="et-EE" altLang="en-US"/>
          </a:p>
        </p:txBody>
      </p:sp>
      <p:sp>
        <p:nvSpPr>
          <p:cNvPr id="33799" name="Rectangle 7"/>
          <p:cNvSpPr>
            <a:spLocks noGrp="1" noChangeArrowheads="1"/>
          </p:cNvSpPr>
          <p:nvPr>
            <p:ph type="sldNum" sz="quarter" idx="4"/>
          </p:nvPr>
        </p:nvSpPr>
        <p:spPr/>
        <p:txBody>
          <a:bodyPr/>
          <a:lstStyle>
            <a:lvl1pPr>
              <a:defRPr/>
            </a:lvl1pPr>
          </a:lstStyle>
          <a:p>
            <a:fld id="{B67607E1-E511-4961-BFC6-749E4AAD20A2}" type="slidenum">
              <a:rPr lang="et-EE" altLang="en-US"/>
              <a:pPr/>
              <a:t>‹#›</a:t>
            </a:fld>
            <a:endParaRPr lang="et-EE" altLang="en-US"/>
          </a:p>
        </p:txBody>
      </p:sp>
      <p:grpSp>
        <p:nvGrpSpPr>
          <p:cNvPr id="33800" name="Group 8"/>
          <p:cNvGrpSpPr>
            <a:grpSpLocks/>
          </p:cNvGrpSpPr>
          <p:nvPr/>
        </p:nvGrpSpPr>
        <p:grpSpPr bwMode="auto">
          <a:xfrm>
            <a:off x="7493000" y="2992438"/>
            <a:ext cx="1338263" cy="2189162"/>
            <a:chOff x="4704" y="1885"/>
            <a:chExt cx="843" cy="1379"/>
          </a:xfrm>
        </p:grpSpPr>
        <p:sp>
          <p:nvSpPr>
            <p:cNvPr id="33801"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2"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3"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4"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5"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6"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7"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8"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9"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0"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1"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2"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3"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4"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5"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6"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7"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8"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9"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0"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1"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2"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3"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4"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5"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6"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7"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8"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9"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30"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31"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3832"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n-US"/>
          </a:p>
        </p:txBody>
      </p:sp>
      <p:sp>
        <p:nvSpPr>
          <p:cNvPr id="3" name="Vertikaalteksti kohatäide 2"/>
          <p:cNvSpPr>
            <a:spLocks noGrp="1"/>
          </p:cNvSpPr>
          <p:nvPr>
            <p:ph type="body" orient="vert" idx="1"/>
          </p:nvPr>
        </p:nvSpPr>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Kuupäeva kohatäide 3"/>
          <p:cNvSpPr>
            <a:spLocks noGrp="1"/>
          </p:cNvSpPr>
          <p:nvPr>
            <p:ph type="dt" sz="half" idx="10"/>
          </p:nvPr>
        </p:nvSpPr>
        <p:spPr/>
        <p:txBody>
          <a:bodyPr/>
          <a:lstStyle>
            <a:lvl1pPr>
              <a:defRPr/>
            </a:lvl1pPr>
          </a:lstStyle>
          <a:p>
            <a:endParaRPr lang="et-EE" altLang="en-US"/>
          </a:p>
        </p:txBody>
      </p:sp>
      <p:sp>
        <p:nvSpPr>
          <p:cNvPr id="5" name="Jaluse kohatäide 4"/>
          <p:cNvSpPr>
            <a:spLocks noGrp="1"/>
          </p:cNvSpPr>
          <p:nvPr>
            <p:ph type="ftr" sz="quarter" idx="11"/>
          </p:nvPr>
        </p:nvSpPr>
        <p:spPr/>
        <p:txBody>
          <a:bodyPr/>
          <a:lstStyle>
            <a:lvl1pPr>
              <a:defRPr/>
            </a:lvl1pPr>
          </a:lstStyle>
          <a:p>
            <a:endParaRPr lang="et-EE" altLang="en-US"/>
          </a:p>
        </p:txBody>
      </p:sp>
      <p:sp>
        <p:nvSpPr>
          <p:cNvPr id="6" name="Slaidinumbri kohatäide 5"/>
          <p:cNvSpPr>
            <a:spLocks noGrp="1"/>
          </p:cNvSpPr>
          <p:nvPr>
            <p:ph type="sldNum" sz="quarter" idx="12"/>
          </p:nvPr>
        </p:nvSpPr>
        <p:spPr/>
        <p:txBody>
          <a:bodyPr/>
          <a:lstStyle>
            <a:lvl1pPr>
              <a:defRPr/>
            </a:lvl1pPr>
          </a:lstStyle>
          <a:p>
            <a:fld id="{9367A65A-52B5-492D-B5C5-B4656D1E0254}" type="slidenum">
              <a:rPr lang="et-EE" altLang="en-US"/>
              <a:pPr/>
              <a:t>‹#›</a:t>
            </a:fld>
            <a:endParaRPr lang="et-EE" altLang="en-US"/>
          </a:p>
        </p:txBody>
      </p:sp>
    </p:spTree>
    <p:extLst>
      <p:ext uri="{BB962C8B-B14F-4D97-AF65-F5344CB8AC3E}">
        <p14:creationId xmlns:p14="http://schemas.microsoft.com/office/powerpoint/2010/main" val="15679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122238"/>
            <a:ext cx="2057400" cy="6008687"/>
          </a:xfrm>
        </p:spPr>
        <p:txBody>
          <a:bodyPr vert="eaVert"/>
          <a:lstStyle/>
          <a:p>
            <a:r>
              <a:rPr lang="et-EE" smtClean="0"/>
              <a:t>Muutke pealkirja laadi</a:t>
            </a:r>
            <a:endParaRPr lang="en-US"/>
          </a:p>
        </p:txBody>
      </p:sp>
      <p:sp>
        <p:nvSpPr>
          <p:cNvPr id="3" name="Vertikaalteksti kohatäide 2"/>
          <p:cNvSpPr>
            <a:spLocks noGrp="1"/>
          </p:cNvSpPr>
          <p:nvPr>
            <p:ph type="body" orient="vert" idx="1"/>
          </p:nvPr>
        </p:nvSpPr>
        <p:spPr>
          <a:xfrm>
            <a:off x="457200" y="122238"/>
            <a:ext cx="6019800" cy="6008687"/>
          </a:xfrm>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Kuupäeva kohatäide 3"/>
          <p:cNvSpPr>
            <a:spLocks noGrp="1"/>
          </p:cNvSpPr>
          <p:nvPr>
            <p:ph type="dt" sz="half" idx="10"/>
          </p:nvPr>
        </p:nvSpPr>
        <p:spPr/>
        <p:txBody>
          <a:bodyPr/>
          <a:lstStyle>
            <a:lvl1pPr>
              <a:defRPr/>
            </a:lvl1pPr>
          </a:lstStyle>
          <a:p>
            <a:endParaRPr lang="et-EE" altLang="en-US"/>
          </a:p>
        </p:txBody>
      </p:sp>
      <p:sp>
        <p:nvSpPr>
          <p:cNvPr id="5" name="Jaluse kohatäide 4"/>
          <p:cNvSpPr>
            <a:spLocks noGrp="1"/>
          </p:cNvSpPr>
          <p:nvPr>
            <p:ph type="ftr" sz="quarter" idx="11"/>
          </p:nvPr>
        </p:nvSpPr>
        <p:spPr/>
        <p:txBody>
          <a:bodyPr/>
          <a:lstStyle>
            <a:lvl1pPr>
              <a:defRPr/>
            </a:lvl1pPr>
          </a:lstStyle>
          <a:p>
            <a:endParaRPr lang="et-EE" altLang="en-US"/>
          </a:p>
        </p:txBody>
      </p:sp>
      <p:sp>
        <p:nvSpPr>
          <p:cNvPr id="6" name="Slaidinumbri kohatäide 5"/>
          <p:cNvSpPr>
            <a:spLocks noGrp="1"/>
          </p:cNvSpPr>
          <p:nvPr>
            <p:ph type="sldNum" sz="quarter" idx="12"/>
          </p:nvPr>
        </p:nvSpPr>
        <p:spPr/>
        <p:txBody>
          <a:bodyPr/>
          <a:lstStyle>
            <a:lvl1pPr>
              <a:defRPr/>
            </a:lvl1pPr>
          </a:lstStyle>
          <a:p>
            <a:fld id="{2425E03B-1971-4876-B810-F095E4E9631D}" type="slidenum">
              <a:rPr lang="et-EE" altLang="en-US"/>
              <a:pPr/>
              <a:t>‹#›</a:t>
            </a:fld>
            <a:endParaRPr lang="et-EE" altLang="en-US"/>
          </a:p>
        </p:txBody>
      </p:sp>
    </p:spTree>
    <p:extLst>
      <p:ext uri="{BB962C8B-B14F-4D97-AF65-F5344CB8AC3E}">
        <p14:creationId xmlns:p14="http://schemas.microsoft.com/office/powerpoint/2010/main" val="2137305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itel, tekst j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122238"/>
            <a:ext cx="7543800" cy="1295400"/>
          </a:xfrm>
        </p:spPr>
        <p:txBody>
          <a:bodyPr/>
          <a:lstStyle/>
          <a:p>
            <a:r>
              <a:rPr lang="et-EE" smtClean="0"/>
              <a:t>Muutke pealkirja laadi</a:t>
            </a:r>
            <a:endParaRPr lang="en-US"/>
          </a:p>
        </p:txBody>
      </p:sp>
      <p:sp>
        <p:nvSpPr>
          <p:cNvPr id="3" name="Teksti kohatäide 2"/>
          <p:cNvSpPr>
            <a:spLocks noGrp="1"/>
          </p:cNvSpPr>
          <p:nvPr>
            <p:ph type="body" sz="half" idx="1"/>
          </p:nvPr>
        </p:nvSpPr>
        <p:spPr>
          <a:xfrm>
            <a:off x="457200" y="1719263"/>
            <a:ext cx="4038600" cy="4411662"/>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Sisu kohatäide 3"/>
          <p:cNvSpPr>
            <a:spLocks noGrp="1"/>
          </p:cNvSpPr>
          <p:nvPr>
            <p:ph sz="half" idx="2"/>
          </p:nvPr>
        </p:nvSpPr>
        <p:spPr>
          <a:xfrm>
            <a:off x="4648200" y="1719263"/>
            <a:ext cx="4038600" cy="4411662"/>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5" name="Kuupäeva kohatäide 4"/>
          <p:cNvSpPr>
            <a:spLocks noGrp="1"/>
          </p:cNvSpPr>
          <p:nvPr>
            <p:ph type="dt" sz="half" idx="10"/>
          </p:nvPr>
        </p:nvSpPr>
        <p:spPr>
          <a:xfrm>
            <a:off x="457200" y="6248400"/>
            <a:ext cx="2133600" cy="457200"/>
          </a:xfrm>
        </p:spPr>
        <p:txBody>
          <a:bodyPr/>
          <a:lstStyle>
            <a:lvl1pPr>
              <a:defRPr/>
            </a:lvl1pPr>
          </a:lstStyle>
          <a:p>
            <a:endParaRPr lang="et-EE" altLang="en-US"/>
          </a:p>
        </p:txBody>
      </p:sp>
      <p:sp>
        <p:nvSpPr>
          <p:cNvPr id="6" name="Jaluse kohatäide 5"/>
          <p:cNvSpPr>
            <a:spLocks noGrp="1"/>
          </p:cNvSpPr>
          <p:nvPr>
            <p:ph type="ftr" sz="quarter" idx="11"/>
          </p:nvPr>
        </p:nvSpPr>
        <p:spPr>
          <a:xfrm>
            <a:off x="3124200" y="6248400"/>
            <a:ext cx="2895600" cy="457200"/>
          </a:xfrm>
        </p:spPr>
        <p:txBody>
          <a:bodyPr/>
          <a:lstStyle>
            <a:lvl1pPr>
              <a:defRPr/>
            </a:lvl1pPr>
          </a:lstStyle>
          <a:p>
            <a:endParaRPr lang="et-EE" altLang="en-US"/>
          </a:p>
        </p:txBody>
      </p:sp>
      <p:sp>
        <p:nvSpPr>
          <p:cNvPr id="7" name="Slaidinumbri kohatäide 6"/>
          <p:cNvSpPr>
            <a:spLocks noGrp="1"/>
          </p:cNvSpPr>
          <p:nvPr>
            <p:ph type="sldNum" sz="quarter" idx="12"/>
          </p:nvPr>
        </p:nvSpPr>
        <p:spPr>
          <a:xfrm>
            <a:off x="6553200" y="6248400"/>
            <a:ext cx="2133600" cy="457200"/>
          </a:xfrm>
        </p:spPr>
        <p:txBody>
          <a:bodyPr/>
          <a:lstStyle>
            <a:lvl1pPr>
              <a:defRPr/>
            </a:lvl1pPr>
          </a:lstStyle>
          <a:p>
            <a:fld id="{F24B95FD-541F-414B-B7FF-BCBBBAA78E9F}" type="slidenum">
              <a:rPr lang="et-EE" altLang="en-US"/>
              <a:pPr/>
              <a:t>‹#›</a:t>
            </a:fld>
            <a:endParaRPr lang="et-EE" altLang="en-US"/>
          </a:p>
        </p:txBody>
      </p:sp>
    </p:spTree>
    <p:extLst>
      <p:ext uri="{BB962C8B-B14F-4D97-AF65-F5344CB8AC3E}">
        <p14:creationId xmlns:p14="http://schemas.microsoft.com/office/powerpoint/2010/main" val="3512186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n-US"/>
          </a:p>
        </p:txBody>
      </p:sp>
      <p:sp>
        <p:nvSpPr>
          <p:cNvPr id="3" name="Sisu kohatäide 2"/>
          <p:cNvSpPr>
            <a:spLocks noGrp="1"/>
          </p:cNvSpPr>
          <p:nvPr>
            <p:ph idx="1"/>
          </p:nvPr>
        </p:nvSpPr>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Kuupäeva kohatäide 3"/>
          <p:cNvSpPr>
            <a:spLocks noGrp="1"/>
          </p:cNvSpPr>
          <p:nvPr>
            <p:ph type="dt" sz="half" idx="10"/>
          </p:nvPr>
        </p:nvSpPr>
        <p:spPr/>
        <p:txBody>
          <a:bodyPr/>
          <a:lstStyle>
            <a:lvl1pPr>
              <a:defRPr/>
            </a:lvl1pPr>
          </a:lstStyle>
          <a:p>
            <a:endParaRPr lang="et-EE" altLang="en-US"/>
          </a:p>
        </p:txBody>
      </p:sp>
      <p:sp>
        <p:nvSpPr>
          <p:cNvPr id="5" name="Jaluse kohatäide 4"/>
          <p:cNvSpPr>
            <a:spLocks noGrp="1"/>
          </p:cNvSpPr>
          <p:nvPr>
            <p:ph type="ftr" sz="quarter" idx="11"/>
          </p:nvPr>
        </p:nvSpPr>
        <p:spPr/>
        <p:txBody>
          <a:bodyPr/>
          <a:lstStyle>
            <a:lvl1pPr>
              <a:defRPr/>
            </a:lvl1pPr>
          </a:lstStyle>
          <a:p>
            <a:endParaRPr lang="et-EE" altLang="en-US"/>
          </a:p>
        </p:txBody>
      </p:sp>
      <p:sp>
        <p:nvSpPr>
          <p:cNvPr id="6" name="Slaidinumbri kohatäide 5"/>
          <p:cNvSpPr>
            <a:spLocks noGrp="1"/>
          </p:cNvSpPr>
          <p:nvPr>
            <p:ph type="sldNum" sz="quarter" idx="12"/>
          </p:nvPr>
        </p:nvSpPr>
        <p:spPr/>
        <p:txBody>
          <a:bodyPr/>
          <a:lstStyle>
            <a:lvl1pPr>
              <a:defRPr/>
            </a:lvl1pPr>
          </a:lstStyle>
          <a:p>
            <a:fld id="{BBF5C1E1-F810-4D62-9D9E-5F4FDFB5A61C}" type="slidenum">
              <a:rPr lang="et-EE" altLang="en-US"/>
              <a:pPr/>
              <a:t>‹#›</a:t>
            </a:fld>
            <a:endParaRPr lang="et-EE" altLang="en-US"/>
          </a:p>
        </p:txBody>
      </p:sp>
    </p:spTree>
    <p:extLst>
      <p:ext uri="{BB962C8B-B14F-4D97-AF65-F5344CB8AC3E}">
        <p14:creationId xmlns:p14="http://schemas.microsoft.com/office/powerpoint/2010/main" val="489725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623888" y="1709738"/>
            <a:ext cx="7886700" cy="2852737"/>
          </a:xfrm>
        </p:spPr>
        <p:txBody>
          <a:bodyPr/>
          <a:lstStyle>
            <a:lvl1pPr>
              <a:defRPr sz="6000"/>
            </a:lvl1pPr>
          </a:lstStyle>
          <a:p>
            <a:r>
              <a:rPr lang="et-EE" smtClean="0"/>
              <a:t>Muutke pealkirja laadi</a:t>
            </a:r>
            <a:endParaRPr lang="en-US"/>
          </a:p>
        </p:txBody>
      </p:sp>
      <p:sp>
        <p:nvSpPr>
          <p:cNvPr id="3" name="Teksti kohatäid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t-EE" smtClean="0"/>
              <a:t>Redigeeri juhtslaidi tekstilaade</a:t>
            </a:r>
          </a:p>
        </p:txBody>
      </p:sp>
      <p:sp>
        <p:nvSpPr>
          <p:cNvPr id="4" name="Kuupäeva kohatäide 3"/>
          <p:cNvSpPr>
            <a:spLocks noGrp="1"/>
          </p:cNvSpPr>
          <p:nvPr>
            <p:ph type="dt" sz="half" idx="10"/>
          </p:nvPr>
        </p:nvSpPr>
        <p:spPr/>
        <p:txBody>
          <a:bodyPr/>
          <a:lstStyle>
            <a:lvl1pPr>
              <a:defRPr/>
            </a:lvl1pPr>
          </a:lstStyle>
          <a:p>
            <a:endParaRPr lang="et-EE" altLang="en-US"/>
          </a:p>
        </p:txBody>
      </p:sp>
      <p:sp>
        <p:nvSpPr>
          <p:cNvPr id="5" name="Jaluse kohatäide 4"/>
          <p:cNvSpPr>
            <a:spLocks noGrp="1"/>
          </p:cNvSpPr>
          <p:nvPr>
            <p:ph type="ftr" sz="quarter" idx="11"/>
          </p:nvPr>
        </p:nvSpPr>
        <p:spPr/>
        <p:txBody>
          <a:bodyPr/>
          <a:lstStyle>
            <a:lvl1pPr>
              <a:defRPr/>
            </a:lvl1pPr>
          </a:lstStyle>
          <a:p>
            <a:endParaRPr lang="et-EE" altLang="en-US"/>
          </a:p>
        </p:txBody>
      </p:sp>
      <p:sp>
        <p:nvSpPr>
          <p:cNvPr id="6" name="Slaidinumbri kohatäide 5"/>
          <p:cNvSpPr>
            <a:spLocks noGrp="1"/>
          </p:cNvSpPr>
          <p:nvPr>
            <p:ph type="sldNum" sz="quarter" idx="12"/>
          </p:nvPr>
        </p:nvSpPr>
        <p:spPr/>
        <p:txBody>
          <a:bodyPr/>
          <a:lstStyle>
            <a:lvl1pPr>
              <a:defRPr/>
            </a:lvl1pPr>
          </a:lstStyle>
          <a:p>
            <a:fld id="{8EF2B0ED-C1E0-486E-B0F8-5C6443A2C90B}" type="slidenum">
              <a:rPr lang="et-EE" altLang="en-US"/>
              <a:pPr/>
              <a:t>‹#›</a:t>
            </a:fld>
            <a:endParaRPr lang="et-EE" altLang="en-US"/>
          </a:p>
        </p:txBody>
      </p:sp>
    </p:spTree>
    <p:extLst>
      <p:ext uri="{BB962C8B-B14F-4D97-AF65-F5344CB8AC3E}">
        <p14:creationId xmlns:p14="http://schemas.microsoft.com/office/powerpoint/2010/main" val="1241986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n-US"/>
          </a:p>
        </p:txBody>
      </p:sp>
      <p:sp>
        <p:nvSpPr>
          <p:cNvPr id="3" name="Sisu kohatäide 2"/>
          <p:cNvSpPr>
            <a:spLocks noGrp="1"/>
          </p:cNvSpPr>
          <p:nvPr>
            <p:ph sz="half" idx="1"/>
          </p:nvPr>
        </p:nvSpPr>
        <p:spPr>
          <a:xfrm>
            <a:off x="457200" y="1719263"/>
            <a:ext cx="4038600" cy="4411662"/>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Sisu kohatäide 3"/>
          <p:cNvSpPr>
            <a:spLocks noGrp="1"/>
          </p:cNvSpPr>
          <p:nvPr>
            <p:ph sz="half" idx="2"/>
          </p:nvPr>
        </p:nvSpPr>
        <p:spPr>
          <a:xfrm>
            <a:off x="4648200" y="1719263"/>
            <a:ext cx="4038600" cy="4411662"/>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5" name="Kuupäeva kohatäide 4"/>
          <p:cNvSpPr>
            <a:spLocks noGrp="1"/>
          </p:cNvSpPr>
          <p:nvPr>
            <p:ph type="dt" sz="half" idx="10"/>
          </p:nvPr>
        </p:nvSpPr>
        <p:spPr/>
        <p:txBody>
          <a:bodyPr/>
          <a:lstStyle>
            <a:lvl1pPr>
              <a:defRPr/>
            </a:lvl1pPr>
          </a:lstStyle>
          <a:p>
            <a:endParaRPr lang="et-EE" altLang="en-US"/>
          </a:p>
        </p:txBody>
      </p:sp>
      <p:sp>
        <p:nvSpPr>
          <p:cNvPr id="6" name="Jaluse kohatäide 5"/>
          <p:cNvSpPr>
            <a:spLocks noGrp="1"/>
          </p:cNvSpPr>
          <p:nvPr>
            <p:ph type="ftr" sz="quarter" idx="11"/>
          </p:nvPr>
        </p:nvSpPr>
        <p:spPr/>
        <p:txBody>
          <a:bodyPr/>
          <a:lstStyle>
            <a:lvl1pPr>
              <a:defRPr/>
            </a:lvl1pPr>
          </a:lstStyle>
          <a:p>
            <a:endParaRPr lang="et-EE" altLang="en-US"/>
          </a:p>
        </p:txBody>
      </p:sp>
      <p:sp>
        <p:nvSpPr>
          <p:cNvPr id="7" name="Slaidinumbri kohatäide 6"/>
          <p:cNvSpPr>
            <a:spLocks noGrp="1"/>
          </p:cNvSpPr>
          <p:nvPr>
            <p:ph type="sldNum" sz="quarter" idx="12"/>
          </p:nvPr>
        </p:nvSpPr>
        <p:spPr/>
        <p:txBody>
          <a:bodyPr/>
          <a:lstStyle>
            <a:lvl1pPr>
              <a:defRPr/>
            </a:lvl1pPr>
          </a:lstStyle>
          <a:p>
            <a:fld id="{9F25C7E9-D8A9-4AF1-8F6B-344EE4CA9F3F}" type="slidenum">
              <a:rPr lang="et-EE" altLang="en-US"/>
              <a:pPr/>
              <a:t>‹#›</a:t>
            </a:fld>
            <a:endParaRPr lang="et-EE" altLang="en-US"/>
          </a:p>
        </p:txBody>
      </p:sp>
    </p:spTree>
    <p:extLst>
      <p:ext uri="{BB962C8B-B14F-4D97-AF65-F5344CB8AC3E}">
        <p14:creationId xmlns:p14="http://schemas.microsoft.com/office/powerpoint/2010/main" val="2841495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630238" y="365125"/>
            <a:ext cx="7886700" cy="1325563"/>
          </a:xfrm>
        </p:spPr>
        <p:txBody>
          <a:bodyPr/>
          <a:lstStyle/>
          <a:p>
            <a:r>
              <a:rPr lang="et-EE" smtClean="0"/>
              <a:t>Muutke pealkirja laadi</a:t>
            </a:r>
            <a:endParaRPr lang="en-US"/>
          </a:p>
        </p:txBody>
      </p:sp>
      <p:sp>
        <p:nvSpPr>
          <p:cNvPr id="3" name="Teksti kohatäid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4" name="Sisu kohatäide 3"/>
          <p:cNvSpPr>
            <a:spLocks noGrp="1"/>
          </p:cNvSpPr>
          <p:nvPr>
            <p:ph sz="half" idx="2"/>
          </p:nvPr>
        </p:nvSpPr>
        <p:spPr>
          <a:xfrm>
            <a:off x="630238" y="2505075"/>
            <a:ext cx="3868737" cy="368458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5" name="Teksti kohatäid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6" name="Sisu kohatäide 5"/>
          <p:cNvSpPr>
            <a:spLocks noGrp="1"/>
          </p:cNvSpPr>
          <p:nvPr>
            <p:ph sz="quarter" idx="4"/>
          </p:nvPr>
        </p:nvSpPr>
        <p:spPr>
          <a:xfrm>
            <a:off x="4629150" y="2505075"/>
            <a:ext cx="3887788" cy="368458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7" name="Kuupäeva kohatäide 6"/>
          <p:cNvSpPr>
            <a:spLocks noGrp="1"/>
          </p:cNvSpPr>
          <p:nvPr>
            <p:ph type="dt" sz="half" idx="10"/>
          </p:nvPr>
        </p:nvSpPr>
        <p:spPr/>
        <p:txBody>
          <a:bodyPr/>
          <a:lstStyle>
            <a:lvl1pPr>
              <a:defRPr/>
            </a:lvl1pPr>
          </a:lstStyle>
          <a:p>
            <a:endParaRPr lang="et-EE" altLang="en-US"/>
          </a:p>
        </p:txBody>
      </p:sp>
      <p:sp>
        <p:nvSpPr>
          <p:cNvPr id="8" name="Jaluse kohatäide 7"/>
          <p:cNvSpPr>
            <a:spLocks noGrp="1"/>
          </p:cNvSpPr>
          <p:nvPr>
            <p:ph type="ftr" sz="quarter" idx="11"/>
          </p:nvPr>
        </p:nvSpPr>
        <p:spPr/>
        <p:txBody>
          <a:bodyPr/>
          <a:lstStyle>
            <a:lvl1pPr>
              <a:defRPr/>
            </a:lvl1pPr>
          </a:lstStyle>
          <a:p>
            <a:endParaRPr lang="et-EE" altLang="en-US"/>
          </a:p>
        </p:txBody>
      </p:sp>
      <p:sp>
        <p:nvSpPr>
          <p:cNvPr id="9" name="Slaidinumbri kohatäide 8"/>
          <p:cNvSpPr>
            <a:spLocks noGrp="1"/>
          </p:cNvSpPr>
          <p:nvPr>
            <p:ph type="sldNum" sz="quarter" idx="12"/>
          </p:nvPr>
        </p:nvSpPr>
        <p:spPr/>
        <p:txBody>
          <a:bodyPr/>
          <a:lstStyle>
            <a:lvl1pPr>
              <a:defRPr/>
            </a:lvl1pPr>
          </a:lstStyle>
          <a:p>
            <a:fld id="{5C37BE55-5682-4693-ABF3-11A1F8CE1210}" type="slidenum">
              <a:rPr lang="et-EE" altLang="en-US"/>
              <a:pPr/>
              <a:t>‹#›</a:t>
            </a:fld>
            <a:endParaRPr lang="et-EE" altLang="en-US"/>
          </a:p>
        </p:txBody>
      </p:sp>
    </p:spTree>
    <p:extLst>
      <p:ext uri="{BB962C8B-B14F-4D97-AF65-F5344CB8AC3E}">
        <p14:creationId xmlns:p14="http://schemas.microsoft.com/office/powerpoint/2010/main" val="1632757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n-US"/>
          </a:p>
        </p:txBody>
      </p:sp>
      <p:sp>
        <p:nvSpPr>
          <p:cNvPr id="3" name="Kuupäeva kohatäide 2"/>
          <p:cNvSpPr>
            <a:spLocks noGrp="1"/>
          </p:cNvSpPr>
          <p:nvPr>
            <p:ph type="dt" sz="half" idx="10"/>
          </p:nvPr>
        </p:nvSpPr>
        <p:spPr/>
        <p:txBody>
          <a:bodyPr/>
          <a:lstStyle>
            <a:lvl1pPr>
              <a:defRPr/>
            </a:lvl1pPr>
          </a:lstStyle>
          <a:p>
            <a:endParaRPr lang="et-EE" altLang="en-US"/>
          </a:p>
        </p:txBody>
      </p:sp>
      <p:sp>
        <p:nvSpPr>
          <p:cNvPr id="4" name="Jaluse kohatäide 3"/>
          <p:cNvSpPr>
            <a:spLocks noGrp="1"/>
          </p:cNvSpPr>
          <p:nvPr>
            <p:ph type="ftr" sz="quarter" idx="11"/>
          </p:nvPr>
        </p:nvSpPr>
        <p:spPr/>
        <p:txBody>
          <a:bodyPr/>
          <a:lstStyle>
            <a:lvl1pPr>
              <a:defRPr/>
            </a:lvl1pPr>
          </a:lstStyle>
          <a:p>
            <a:endParaRPr lang="et-EE" altLang="en-US"/>
          </a:p>
        </p:txBody>
      </p:sp>
      <p:sp>
        <p:nvSpPr>
          <p:cNvPr id="5" name="Slaidinumbri kohatäide 4"/>
          <p:cNvSpPr>
            <a:spLocks noGrp="1"/>
          </p:cNvSpPr>
          <p:nvPr>
            <p:ph type="sldNum" sz="quarter" idx="12"/>
          </p:nvPr>
        </p:nvSpPr>
        <p:spPr/>
        <p:txBody>
          <a:bodyPr/>
          <a:lstStyle>
            <a:lvl1pPr>
              <a:defRPr/>
            </a:lvl1pPr>
          </a:lstStyle>
          <a:p>
            <a:fld id="{4375A65E-E890-4B75-A393-92D06235D554}" type="slidenum">
              <a:rPr lang="et-EE" altLang="en-US"/>
              <a:pPr/>
              <a:t>‹#›</a:t>
            </a:fld>
            <a:endParaRPr lang="et-EE" altLang="en-US"/>
          </a:p>
        </p:txBody>
      </p:sp>
    </p:spTree>
    <p:extLst>
      <p:ext uri="{BB962C8B-B14F-4D97-AF65-F5344CB8AC3E}">
        <p14:creationId xmlns:p14="http://schemas.microsoft.com/office/powerpoint/2010/main" val="208770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lvl1pPr>
              <a:defRPr/>
            </a:lvl1pPr>
          </a:lstStyle>
          <a:p>
            <a:endParaRPr lang="et-EE" altLang="en-US"/>
          </a:p>
        </p:txBody>
      </p:sp>
      <p:sp>
        <p:nvSpPr>
          <p:cNvPr id="3" name="Jaluse kohatäide 2"/>
          <p:cNvSpPr>
            <a:spLocks noGrp="1"/>
          </p:cNvSpPr>
          <p:nvPr>
            <p:ph type="ftr" sz="quarter" idx="11"/>
          </p:nvPr>
        </p:nvSpPr>
        <p:spPr/>
        <p:txBody>
          <a:bodyPr/>
          <a:lstStyle>
            <a:lvl1pPr>
              <a:defRPr/>
            </a:lvl1pPr>
          </a:lstStyle>
          <a:p>
            <a:endParaRPr lang="et-EE" altLang="en-US"/>
          </a:p>
        </p:txBody>
      </p:sp>
      <p:sp>
        <p:nvSpPr>
          <p:cNvPr id="4" name="Slaidinumbri kohatäide 3"/>
          <p:cNvSpPr>
            <a:spLocks noGrp="1"/>
          </p:cNvSpPr>
          <p:nvPr>
            <p:ph type="sldNum" sz="quarter" idx="12"/>
          </p:nvPr>
        </p:nvSpPr>
        <p:spPr/>
        <p:txBody>
          <a:bodyPr/>
          <a:lstStyle>
            <a:lvl1pPr>
              <a:defRPr/>
            </a:lvl1pPr>
          </a:lstStyle>
          <a:p>
            <a:fld id="{CB391406-6F80-4A6D-98A8-4075312A759A}" type="slidenum">
              <a:rPr lang="et-EE" altLang="en-US"/>
              <a:pPr/>
              <a:t>‹#›</a:t>
            </a:fld>
            <a:endParaRPr lang="et-EE" altLang="en-US"/>
          </a:p>
        </p:txBody>
      </p:sp>
    </p:spTree>
    <p:extLst>
      <p:ext uri="{BB962C8B-B14F-4D97-AF65-F5344CB8AC3E}">
        <p14:creationId xmlns:p14="http://schemas.microsoft.com/office/powerpoint/2010/main" val="3588498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630238" y="457200"/>
            <a:ext cx="2949575" cy="1600200"/>
          </a:xfrm>
        </p:spPr>
        <p:txBody>
          <a:bodyPr/>
          <a:lstStyle>
            <a:lvl1pPr>
              <a:defRPr sz="3200"/>
            </a:lvl1pPr>
          </a:lstStyle>
          <a:p>
            <a:r>
              <a:rPr lang="et-EE" smtClean="0"/>
              <a:t>Muutke pealkirja laadi</a:t>
            </a:r>
            <a:endParaRPr lang="en-US"/>
          </a:p>
        </p:txBody>
      </p:sp>
      <p:sp>
        <p:nvSpPr>
          <p:cNvPr id="3" name="Sisu kohatäide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Teksti kohatäid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Kuupäeva kohatäide 4"/>
          <p:cNvSpPr>
            <a:spLocks noGrp="1"/>
          </p:cNvSpPr>
          <p:nvPr>
            <p:ph type="dt" sz="half" idx="10"/>
          </p:nvPr>
        </p:nvSpPr>
        <p:spPr/>
        <p:txBody>
          <a:bodyPr/>
          <a:lstStyle>
            <a:lvl1pPr>
              <a:defRPr/>
            </a:lvl1pPr>
          </a:lstStyle>
          <a:p>
            <a:endParaRPr lang="et-EE" altLang="en-US"/>
          </a:p>
        </p:txBody>
      </p:sp>
      <p:sp>
        <p:nvSpPr>
          <p:cNvPr id="6" name="Jaluse kohatäide 5"/>
          <p:cNvSpPr>
            <a:spLocks noGrp="1"/>
          </p:cNvSpPr>
          <p:nvPr>
            <p:ph type="ftr" sz="quarter" idx="11"/>
          </p:nvPr>
        </p:nvSpPr>
        <p:spPr/>
        <p:txBody>
          <a:bodyPr/>
          <a:lstStyle>
            <a:lvl1pPr>
              <a:defRPr/>
            </a:lvl1pPr>
          </a:lstStyle>
          <a:p>
            <a:endParaRPr lang="et-EE" altLang="en-US"/>
          </a:p>
        </p:txBody>
      </p:sp>
      <p:sp>
        <p:nvSpPr>
          <p:cNvPr id="7" name="Slaidinumbri kohatäide 6"/>
          <p:cNvSpPr>
            <a:spLocks noGrp="1"/>
          </p:cNvSpPr>
          <p:nvPr>
            <p:ph type="sldNum" sz="quarter" idx="12"/>
          </p:nvPr>
        </p:nvSpPr>
        <p:spPr/>
        <p:txBody>
          <a:bodyPr/>
          <a:lstStyle>
            <a:lvl1pPr>
              <a:defRPr/>
            </a:lvl1pPr>
          </a:lstStyle>
          <a:p>
            <a:fld id="{67DCF816-38C1-4C9B-B935-465A0CC00DDE}" type="slidenum">
              <a:rPr lang="et-EE" altLang="en-US"/>
              <a:pPr/>
              <a:t>‹#›</a:t>
            </a:fld>
            <a:endParaRPr lang="et-EE" altLang="en-US"/>
          </a:p>
        </p:txBody>
      </p:sp>
    </p:spTree>
    <p:extLst>
      <p:ext uri="{BB962C8B-B14F-4D97-AF65-F5344CB8AC3E}">
        <p14:creationId xmlns:p14="http://schemas.microsoft.com/office/powerpoint/2010/main" val="2125367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630238" y="457200"/>
            <a:ext cx="2949575" cy="1600200"/>
          </a:xfrm>
        </p:spPr>
        <p:txBody>
          <a:bodyPr/>
          <a:lstStyle>
            <a:lvl1pPr>
              <a:defRPr sz="3200"/>
            </a:lvl1pPr>
          </a:lstStyle>
          <a:p>
            <a:r>
              <a:rPr lang="et-EE" smtClean="0"/>
              <a:t>Muutke pealkirja laadi</a:t>
            </a:r>
            <a:endParaRPr lang="en-US"/>
          </a:p>
        </p:txBody>
      </p:sp>
      <p:sp>
        <p:nvSpPr>
          <p:cNvPr id="3" name="Pildi kohatäid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ksti kohatäid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Kuupäeva kohatäide 4"/>
          <p:cNvSpPr>
            <a:spLocks noGrp="1"/>
          </p:cNvSpPr>
          <p:nvPr>
            <p:ph type="dt" sz="half" idx="10"/>
          </p:nvPr>
        </p:nvSpPr>
        <p:spPr/>
        <p:txBody>
          <a:bodyPr/>
          <a:lstStyle>
            <a:lvl1pPr>
              <a:defRPr/>
            </a:lvl1pPr>
          </a:lstStyle>
          <a:p>
            <a:endParaRPr lang="et-EE" altLang="en-US"/>
          </a:p>
        </p:txBody>
      </p:sp>
      <p:sp>
        <p:nvSpPr>
          <p:cNvPr id="6" name="Jaluse kohatäide 5"/>
          <p:cNvSpPr>
            <a:spLocks noGrp="1"/>
          </p:cNvSpPr>
          <p:nvPr>
            <p:ph type="ftr" sz="quarter" idx="11"/>
          </p:nvPr>
        </p:nvSpPr>
        <p:spPr/>
        <p:txBody>
          <a:bodyPr/>
          <a:lstStyle>
            <a:lvl1pPr>
              <a:defRPr/>
            </a:lvl1pPr>
          </a:lstStyle>
          <a:p>
            <a:endParaRPr lang="et-EE" altLang="en-US"/>
          </a:p>
        </p:txBody>
      </p:sp>
      <p:sp>
        <p:nvSpPr>
          <p:cNvPr id="7" name="Slaidinumbri kohatäide 6"/>
          <p:cNvSpPr>
            <a:spLocks noGrp="1"/>
          </p:cNvSpPr>
          <p:nvPr>
            <p:ph type="sldNum" sz="quarter" idx="12"/>
          </p:nvPr>
        </p:nvSpPr>
        <p:spPr/>
        <p:txBody>
          <a:bodyPr/>
          <a:lstStyle>
            <a:lvl1pPr>
              <a:defRPr/>
            </a:lvl1pPr>
          </a:lstStyle>
          <a:p>
            <a:fld id="{D728820D-FA55-4A30-B21D-8D5024590A30}" type="slidenum">
              <a:rPr lang="et-EE" altLang="en-US"/>
              <a:pPr/>
              <a:t>‹#›</a:t>
            </a:fld>
            <a:endParaRPr lang="et-EE" altLang="en-US"/>
          </a:p>
        </p:txBody>
      </p:sp>
    </p:spTree>
    <p:extLst>
      <p:ext uri="{BB962C8B-B14F-4D97-AF65-F5344CB8AC3E}">
        <p14:creationId xmlns:p14="http://schemas.microsoft.com/office/powerpoint/2010/main" val="2394889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1"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t-EE" altLang="en-US" smtClean="0"/>
              <a:t>Click to edit Master title style</a:t>
            </a:r>
          </a:p>
        </p:txBody>
      </p:sp>
      <p:sp>
        <p:nvSpPr>
          <p:cNvPr id="32772"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t-EE" altLang="en-US" smtClean="0"/>
              <a:t>Click to edit Master text styles</a:t>
            </a:r>
          </a:p>
          <a:p>
            <a:pPr lvl="1"/>
            <a:r>
              <a:rPr lang="et-EE" altLang="en-US" smtClean="0"/>
              <a:t>Second level</a:t>
            </a:r>
          </a:p>
          <a:p>
            <a:pPr lvl="2"/>
            <a:r>
              <a:rPr lang="et-EE" altLang="en-US" smtClean="0"/>
              <a:t>Third level</a:t>
            </a:r>
          </a:p>
          <a:p>
            <a:pPr lvl="3"/>
            <a:r>
              <a:rPr lang="et-EE" altLang="en-US" smtClean="0"/>
              <a:t>Fourth level</a:t>
            </a:r>
          </a:p>
          <a:p>
            <a:pPr lvl="4"/>
            <a:r>
              <a:rPr lang="et-EE" altLang="en-US" smtClean="0"/>
              <a:t>Fifth level</a:t>
            </a:r>
          </a:p>
        </p:txBody>
      </p:sp>
      <p:sp>
        <p:nvSpPr>
          <p:cNvPr id="32773"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et-EE" altLang="en-US"/>
          </a:p>
        </p:txBody>
      </p:sp>
      <p:sp>
        <p:nvSpPr>
          <p:cNvPr id="32774"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t-EE" altLang="en-US"/>
          </a:p>
        </p:txBody>
      </p:sp>
      <p:sp>
        <p:nvSpPr>
          <p:cNvPr id="32775"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DCF0DB2B-5943-44AA-B58A-192D521E5064}" type="slidenum">
              <a:rPr lang="et-EE" altLang="en-US"/>
              <a:pPr/>
              <a:t>‹#›</a:t>
            </a:fld>
            <a:endParaRPr lang="et-EE" altLang="en-US"/>
          </a:p>
        </p:txBody>
      </p:sp>
      <p:grpSp>
        <p:nvGrpSpPr>
          <p:cNvPr id="32776" name="Group 8"/>
          <p:cNvGrpSpPr>
            <a:grpSpLocks/>
          </p:cNvGrpSpPr>
          <p:nvPr/>
        </p:nvGrpSpPr>
        <p:grpSpPr bwMode="auto">
          <a:xfrm>
            <a:off x="8153400" y="152400"/>
            <a:ext cx="792163" cy="1295400"/>
            <a:chOff x="5136" y="960"/>
            <a:chExt cx="528" cy="864"/>
          </a:xfrm>
        </p:grpSpPr>
        <p:sp>
          <p:nvSpPr>
            <p:cNvPr id="32777"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8"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9"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0"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1"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2"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3"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4"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5"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6"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7"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8"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9"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0"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1"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2"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3"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4"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5"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6"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7"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8"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9"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0"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1"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2"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3"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4"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5"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6"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7"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hf hdr="0" ftr="0" dt="0"/>
  <p:txStyles>
    <p:titleStyle>
      <a:lvl1pPr algn="l" rtl="0" fontAlgn="base">
        <a:spcBef>
          <a:spcPct val="0"/>
        </a:spcBef>
        <a:spcAft>
          <a:spcPct val="0"/>
        </a:spcAft>
        <a:defRPr sz="3900" b="1" kern="1200">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panose="020B0604020202020204" pitchFamily="34" charset="0"/>
        </a:defRPr>
      </a:lvl2pPr>
      <a:lvl3pPr algn="l" rtl="0" fontAlgn="base">
        <a:spcBef>
          <a:spcPct val="0"/>
        </a:spcBef>
        <a:spcAft>
          <a:spcPct val="0"/>
        </a:spcAft>
        <a:defRPr sz="3900" b="1">
          <a:solidFill>
            <a:schemeClr val="tx2"/>
          </a:solidFill>
          <a:latin typeface="Arial" panose="020B0604020202020204" pitchFamily="34" charset="0"/>
        </a:defRPr>
      </a:lvl3pPr>
      <a:lvl4pPr algn="l" rtl="0" fontAlgn="base">
        <a:spcBef>
          <a:spcPct val="0"/>
        </a:spcBef>
        <a:spcAft>
          <a:spcPct val="0"/>
        </a:spcAft>
        <a:defRPr sz="3900" b="1">
          <a:solidFill>
            <a:schemeClr val="tx2"/>
          </a:solidFill>
          <a:latin typeface="Arial" panose="020B0604020202020204" pitchFamily="34" charset="0"/>
        </a:defRPr>
      </a:lvl4pPr>
      <a:lvl5pPr algn="l" rtl="0" fontAlgn="base">
        <a:spcBef>
          <a:spcPct val="0"/>
        </a:spcBef>
        <a:spcAft>
          <a:spcPct val="0"/>
        </a:spcAft>
        <a:defRPr sz="3900" b="1">
          <a:solidFill>
            <a:schemeClr val="tx2"/>
          </a:solidFill>
          <a:latin typeface="Arial" panose="020B0604020202020204" pitchFamily="34" charset="0"/>
        </a:defRPr>
      </a:lvl5pPr>
      <a:lvl6pPr marL="457200" algn="l" rtl="0" fontAlgn="base">
        <a:spcBef>
          <a:spcPct val="0"/>
        </a:spcBef>
        <a:spcAft>
          <a:spcPct val="0"/>
        </a:spcAft>
        <a:defRPr sz="3900" b="1">
          <a:solidFill>
            <a:schemeClr val="tx2"/>
          </a:solidFill>
          <a:latin typeface="Arial" panose="020B0604020202020204" pitchFamily="34" charset="0"/>
        </a:defRPr>
      </a:lvl6pPr>
      <a:lvl7pPr marL="914400" algn="l" rtl="0" fontAlgn="base">
        <a:spcBef>
          <a:spcPct val="0"/>
        </a:spcBef>
        <a:spcAft>
          <a:spcPct val="0"/>
        </a:spcAft>
        <a:defRPr sz="3900" b="1">
          <a:solidFill>
            <a:schemeClr val="tx2"/>
          </a:solidFill>
          <a:latin typeface="Arial" panose="020B0604020202020204" pitchFamily="34" charset="0"/>
        </a:defRPr>
      </a:lvl7pPr>
      <a:lvl8pPr marL="1371600" algn="l" rtl="0" fontAlgn="base">
        <a:spcBef>
          <a:spcPct val="0"/>
        </a:spcBef>
        <a:spcAft>
          <a:spcPct val="0"/>
        </a:spcAft>
        <a:defRPr sz="3900" b="1">
          <a:solidFill>
            <a:schemeClr val="tx2"/>
          </a:solidFill>
          <a:latin typeface="Arial" panose="020B0604020202020204" pitchFamily="34" charset="0"/>
        </a:defRPr>
      </a:lvl8pPr>
      <a:lvl9pPr marL="1828800" algn="l" rtl="0" fontAlgn="base">
        <a:spcBef>
          <a:spcPct val="0"/>
        </a:spcBef>
        <a:spcAft>
          <a:spcPct val="0"/>
        </a:spcAft>
        <a:defRPr sz="3900" b="1">
          <a:solidFill>
            <a:schemeClr val="tx2"/>
          </a:solidFill>
          <a:latin typeface="Arial" panose="020B0604020202020204" pitchFamily="34" charset="0"/>
        </a:defRPr>
      </a:lvl9pPr>
    </p:titleStyle>
    <p:bodyStyle>
      <a:lvl1pPr marL="342900" indent="-342900" algn="l" rtl="0" fontAlgn="base">
        <a:spcBef>
          <a:spcPct val="20000"/>
        </a:spcBef>
        <a:spcAft>
          <a:spcPct val="0"/>
        </a:spcAft>
        <a:buClr>
          <a:schemeClr val="tx2"/>
        </a:buClr>
        <a:buSzPct val="70000"/>
        <a:buFont typeface="Wingdings" panose="05000000000000000000" pitchFamily="2" charset="2"/>
        <a:buChar char="l"/>
        <a:defRPr sz="3000" kern="12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anose="05000000000000000000" pitchFamily="2" charset="2"/>
        <a:buChar char="l"/>
        <a:defRPr sz="2600" kern="1200">
          <a:solidFill>
            <a:schemeClr val="tx1"/>
          </a:solidFill>
          <a:latin typeface="+mn-lt"/>
          <a:ea typeface="+mn-ea"/>
          <a:cs typeface="+mn-cs"/>
        </a:defRPr>
      </a:lvl2pPr>
      <a:lvl3pPr marL="987425" indent="-293688" algn="l" rtl="0" fontAlgn="base">
        <a:spcBef>
          <a:spcPct val="20000"/>
        </a:spcBef>
        <a:spcAft>
          <a:spcPct val="0"/>
        </a:spcAft>
        <a:buClr>
          <a:schemeClr val="accent1"/>
        </a:buClr>
        <a:buSzPct val="70000"/>
        <a:buFont typeface="Wingdings" panose="05000000000000000000" pitchFamily="2" charset="2"/>
        <a:buChar char="l"/>
        <a:defRPr sz="2300" kern="1200">
          <a:solidFill>
            <a:schemeClr val="tx1"/>
          </a:solidFill>
          <a:latin typeface="+mn-lt"/>
          <a:ea typeface="+mn-ea"/>
          <a:cs typeface="+mn-cs"/>
        </a:defRPr>
      </a:lvl3pPr>
      <a:lvl4pPr marL="1281113" indent="-292100" algn="l" rtl="0" fontAlgn="base">
        <a:spcBef>
          <a:spcPct val="20000"/>
        </a:spcBef>
        <a:spcAft>
          <a:spcPct val="0"/>
        </a:spcAft>
        <a:buClr>
          <a:schemeClr val="tx2"/>
        </a:buClr>
        <a:buSzPct val="75000"/>
        <a:buFont typeface="Wingdings" panose="05000000000000000000" pitchFamily="2" charset="2"/>
        <a:buChar char="§"/>
        <a:defRPr sz="2000" kern="1200">
          <a:solidFill>
            <a:schemeClr val="tx1"/>
          </a:solidFill>
          <a:latin typeface="+mn-lt"/>
          <a:ea typeface="+mn-ea"/>
          <a:cs typeface="+mn-cs"/>
        </a:defRPr>
      </a:lvl4pPr>
      <a:lvl5pPr marL="1598613" indent="-315913" algn="l" rtl="0" fontAlgn="base">
        <a:spcBef>
          <a:spcPct val="20000"/>
        </a:spcBef>
        <a:spcAft>
          <a:spcPct val="0"/>
        </a:spcAft>
        <a:buClr>
          <a:schemeClr val="folHlink"/>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t-EE" altLang="en-US"/>
              <a:t>6. Eksistentsialism</a:t>
            </a:r>
          </a:p>
        </p:txBody>
      </p:sp>
      <p:sp>
        <p:nvSpPr>
          <p:cNvPr id="2051" name="Rectangle 3"/>
          <p:cNvSpPr>
            <a:spLocks noGrp="1" noChangeArrowheads="1"/>
          </p:cNvSpPr>
          <p:nvPr>
            <p:ph type="subTitle" idx="1"/>
          </p:nvPr>
        </p:nvSpPr>
        <p:spPr/>
        <p:txBody>
          <a:bodyPr/>
          <a:lstStyle/>
          <a:p>
            <a:endParaRPr lang="et-EE" altLang="en-US"/>
          </a:p>
          <a:p>
            <a:endParaRPr lang="et-EE" altLang="en-US"/>
          </a:p>
          <a:p>
            <a:r>
              <a:rPr lang="et-EE" altLang="en-US"/>
              <a:t>Peedu Sula</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F9998233-9BAC-4EA6-A48C-43F7DB93FE03}" type="slidenum">
              <a:rPr lang="et-EE" altLang="en-US"/>
              <a:pPr/>
              <a:t>10</a:t>
            </a:fld>
            <a:endParaRPr lang="et-EE" altLang="en-US"/>
          </a:p>
        </p:txBody>
      </p:sp>
      <p:sp>
        <p:nvSpPr>
          <p:cNvPr id="46082" name="Rectangle 2"/>
          <p:cNvSpPr>
            <a:spLocks noGrp="1" noChangeArrowheads="1"/>
          </p:cNvSpPr>
          <p:nvPr>
            <p:ph type="title"/>
          </p:nvPr>
        </p:nvSpPr>
        <p:spPr/>
        <p:txBody>
          <a:bodyPr/>
          <a:lstStyle/>
          <a:p>
            <a:endParaRPr lang="en-US" altLang="en-US"/>
          </a:p>
        </p:txBody>
      </p:sp>
      <p:sp>
        <p:nvSpPr>
          <p:cNvPr id="46083" name="Rectangle 3"/>
          <p:cNvSpPr>
            <a:spLocks noGrp="1" noChangeArrowheads="1"/>
          </p:cNvSpPr>
          <p:nvPr>
            <p:ph type="body" idx="1"/>
          </p:nvPr>
        </p:nvSpPr>
        <p:spPr/>
        <p:txBody>
          <a:bodyPr/>
          <a:lstStyle/>
          <a:p>
            <a:pPr>
              <a:buFont typeface="Wingdings" panose="05000000000000000000" pitchFamily="2" charset="2"/>
              <a:buNone/>
            </a:pPr>
            <a:r>
              <a:rPr lang="et-EE" altLang="en-US"/>
              <a:t>2. </a:t>
            </a:r>
            <a:r>
              <a:rPr lang="et-EE" altLang="en-US" sz="3400"/>
              <a:t>EETILINE: Hegel uskus, et inimesed on eetilised osana ühiskonnast, rahvahulgast; Kierkegaard väitis, et sa pead rahvahulgast välja paistma;</a:t>
            </a:r>
          </a:p>
          <a:p>
            <a:pPr>
              <a:buFont typeface="Wingdings" panose="05000000000000000000" pitchFamily="2" charset="2"/>
              <a:buNone/>
            </a:pPr>
            <a:r>
              <a:rPr lang="et-EE" altLang="en-US" sz="3400"/>
              <a:t>3. RELIGIOOSNE: see on eksistentsi kõrgeim staadium, mis lähtub usust.</a:t>
            </a:r>
            <a:endParaRPr lang="en-US" altLang="en-US" sz="3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00F9CEB9-24C2-45AA-88E5-5FEDAD061FC7}" type="slidenum">
              <a:rPr lang="et-EE" altLang="en-US"/>
              <a:pPr/>
              <a:t>11</a:t>
            </a:fld>
            <a:endParaRPr lang="et-EE" altLang="en-US"/>
          </a:p>
        </p:txBody>
      </p:sp>
      <p:sp>
        <p:nvSpPr>
          <p:cNvPr id="47106" name="Rectangle 2"/>
          <p:cNvSpPr>
            <a:spLocks noGrp="1" noChangeArrowheads="1"/>
          </p:cNvSpPr>
          <p:nvPr>
            <p:ph type="title"/>
          </p:nvPr>
        </p:nvSpPr>
        <p:spPr>
          <a:xfrm>
            <a:off x="457200" y="122238"/>
            <a:ext cx="7543800" cy="498475"/>
          </a:xfrm>
        </p:spPr>
        <p:txBody>
          <a:bodyPr/>
          <a:lstStyle/>
          <a:p>
            <a:r>
              <a:rPr lang="et-EE" altLang="en-US" sz="3500"/>
              <a:t>6.2.2.1. Usk</a:t>
            </a:r>
            <a:endParaRPr lang="en-US" altLang="en-US" sz="3500"/>
          </a:p>
        </p:txBody>
      </p:sp>
      <p:sp>
        <p:nvSpPr>
          <p:cNvPr id="47107" name="Rectangle 3"/>
          <p:cNvSpPr>
            <a:spLocks noGrp="1" noChangeArrowheads="1"/>
          </p:cNvSpPr>
          <p:nvPr>
            <p:ph type="body" idx="1"/>
          </p:nvPr>
        </p:nvSpPr>
        <p:spPr>
          <a:xfrm>
            <a:off x="179388" y="765175"/>
            <a:ext cx="8964612" cy="5832475"/>
          </a:xfrm>
        </p:spPr>
        <p:txBody>
          <a:bodyPr/>
          <a:lstStyle/>
          <a:p>
            <a:pPr>
              <a:lnSpc>
                <a:spcPct val="90000"/>
              </a:lnSpc>
            </a:pPr>
            <a:r>
              <a:rPr lang="et-EE" altLang="en-US" sz="3200"/>
              <a:t>Usk on K-i jaoks ime, mis muudab kogu inimese eluviisi.</a:t>
            </a:r>
          </a:p>
          <a:p>
            <a:pPr>
              <a:lnSpc>
                <a:spcPct val="90000"/>
              </a:lnSpc>
            </a:pPr>
            <a:r>
              <a:rPr lang="et-EE" altLang="en-US" sz="3200"/>
              <a:t>Teoses “Hirm ja värin” räägib ta piibliloost, milles jumal käsib Aabrahamil ohverdada oma ainus poeg. See oli olukord, kus tavalised moraaliseadused lükati kõrvale ning lähtuti isiklikust usust (alludes kõigekõrgema käsule, oli isa valmis oma poega ohverdama; sellega pandi proovile Aabrahami isiklik usk).</a:t>
            </a:r>
          </a:p>
          <a:p>
            <a:pPr>
              <a:lnSpc>
                <a:spcPct val="90000"/>
              </a:lnSpc>
            </a:pPr>
            <a:r>
              <a:rPr lang="et-EE" altLang="en-US" sz="3200"/>
              <a:t>“Usuhüppe” (olukord, kus avaldub inimese sügavaim individuaalsus) kaudu hakkavad inimesed uskuma midagi niisugust, mis </a:t>
            </a:r>
            <a:r>
              <a:rPr lang="et-EE" altLang="en-US" sz="3200" u="sng"/>
              <a:t>pole ei objektiivne ega ratsionaalne.</a:t>
            </a:r>
            <a:endParaRPr lang="en-US" altLang="en-US" sz="3200" u="sng"/>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605D923D-2D1C-4BC6-B722-C2904BB46935}" type="slidenum">
              <a:rPr lang="et-EE" altLang="en-US"/>
              <a:pPr/>
              <a:t>12</a:t>
            </a:fld>
            <a:endParaRPr lang="et-EE" altLang="en-US"/>
          </a:p>
        </p:txBody>
      </p:sp>
      <p:sp>
        <p:nvSpPr>
          <p:cNvPr id="48130" name="Rectangle 2"/>
          <p:cNvSpPr>
            <a:spLocks noGrp="1" noChangeArrowheads="1"/>
          </p:cNvSpPr>
          <p:nvPr>
            <p:ph type="title"/>
          </p:nvPr>
        </p:nvSpPr>
        <p:spPr>
          <a:xfrm>
            <a:off x="457200" y="122238"/>
            <a:ext cx="7543800" cy="642937"/>
          </a:xfrm>
        </p:spPr>
        <p:txBody>
          <a:bodyPr/>
          <a:lstStyle/>
          <a:p>
            <a:r>
              <a:rPr lang="et-EE" altLang="en-US" sz="3500"/>
              <a:t>6.2.3. Kierkegaardi mõju</a:t>
            </a:r>
            <a:endParaRPr lang="en-US" altLang="en-US" sz="3500"/>
          </a:p>
        </p:txBody>
      </p:sp>
      <p:sp>
        <p:nvSpPr>
          <p:cNvPr id="48131" name="Rectangle 3"/>
          <p:cNvSpPr>
            <a:spLocks noGrp="1" noChangeArrowheads="1"/>
          </p:cNvSpPr>
          <p:nvPr>
            <p:ph type="body" idx="1"/>
          </p:nvPr>
        </p:nvSpPr>
        <p:spPr>
          <a:xfrm>
            <a:off x="179388" y="836613"/>
            <a:ext cx="8964612" cy="5688012"/>
          </a:xfrm>
        </p:spPr>
        <p:txBody>
          <a:bodyPr/>
          <a:lstStyle/>
          <a:p>
            <a:r>
              <a:rPr lang="et-EE" altLang="en-US" sz="3200"/>
              <a:t>Tema nimi sai suurele avalikkusele tuntuks XX sajandi 30ndatel ja 40ndatel aastatel, mil see seostus eksistentsialistliku filosoofiaga.</a:t>
            </a:r>
          </a:p>
          <a:p>
            <a:r>
              <a:rPr lang="et-EE" altLang="en-US" sz="3200"/>
              <a:t>Tema looming on avaldanud mõju paljudele kirjanikele, aga ka teistele eksistentsialismi suurkujudele – Heideggerile ja Sartre’le.</a:t>
            </a:r>
          </a:p>
          <a:p>
            <a:r>
              <a:rPr lang="et-EE" altLang="en-US" sz="3200"/>
              <a:t>Tema usu ja eksistentsiaalse teadmise alased arusaamad on aidanud kujundada XX sajandi teoloogiat. Teoloogid Barth, Bultmann, Tillich ja Bonhoeffer on K-le palju tänu võlgu.</a:t>
            </a:r>
            <a:endParaRPr lang="en-US" altLang="en-US" sz="3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idinumbri kohatäide 6"/>
          <p:cNvSpPr>
            <a:spLocks noGrp="1"/>
          </p:cNvSpPr>
          <p:nvPr>
            <p:ph type="sldNum" sz="quarter" idx="12"/>
          </p:nvPr>
        </p:nvSpPr>
        <p:spPr/>
        <p:txBody>
          <a:bodyPr/>
          <a:lstStyle/>
          <a:p>
            <a:fld id="{6D00C111-2B29-4B5C-8D4A-3726E703BEAD}" type="slidenum">
              <a:rPr lang="et-EE" altLang="en-US"/>
              <a:pPr/>
              <a:t>13</a:t>
            </a:fld>
            <a:endParaRPr lang="et-EE" altLang="en-US"/>
          </a:p>
        </p:txBody>
      </p:sp>
      <p:sp>
        <p:nvSpPr>
          <p:cNvPr id="49158" name="Rectangle 6"/>
          <p:cNvSpPr>
            <a:spLocks noGrp="1" noChangeArrowheads="1"/>
          </p:cNvSpPr>
          <p:nvPr>
            <p:ph type="title"/>
          </p:nvPr>
        </p:nvSpPr>
        <p:spPr>
          <a:xfrm>
            <a:off x="457200" y="122238"/>
            <a:ext cx="7543800" cy="354012"/>
          </a:xfrm>
        </p:spPr>
        <p:txBody>
          <a:bodyPr/>
          <a:lstStyle/>
          <a:p>
            <a:endParaRPr lang="en-US" altLang="en-US" sz="3500"/>
          </a:p>
        </p:txBody>
      </p:sp>
      <p:sp>
        <p:nvSpPr>
          <p:cNvPr id="49155" name="Rectangle 3"/>
          <p:cNvSpPr>
            <a:spLocks noGrp="1" noChangeArrowheads="1"/>
          </p:cNvSpPr>
          <p:nvPr>
            <p:ph type="body" sz="half" idx="1"/>
          </p:nvPr>
        </p:nvSpPr>
        <p:spPr>
          <a:xfrm>
            <a:off x="250825" y="476250"/>
            <a:ext cx="5184775" cy="5654675"/>
          </a:xfrm>
        </p:spPr>
        <p:txBody>
          <a:bodyPr/>
          <a:lstStyle/>
          <a:p>
            <a:r>
              <a:rPr lang="et-EE" altLang="en-US" sz="3400"/>
              <a:t>Täiesti võimalik, et K-i filosoofial on olnud ka selline mõju, mida ta poleks heaks kiitnud, kuid tema jõuline nägemus inimeksistentsist, tema hämmastav kirjanduslik kujtlusvõime ja üleskutse usule pole tänapäevalgi oma mõju kaotanud.</a:t>
            </a:r>
            <a:endParaRPr lang="en-US" altLang="en-US" sz="3400"/>
          </a:p>
        </p:txBody>
      </p:sp>
      <p:pic>
        <p:nvPicPr>
          <p:cNvPr id="49157" name="Picture 5" descr="kierkegaard_1"/>
          <p:cNvPicPr>
            <a:picLocks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724525" y="1844675"/>
            <a:ext cx="2595563" cy="3944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9160" name="Text Box 8"/>
          <p:cNvSpPr txBox="1">
            <a:spLocks noChangeArrowheads="1"/>
          </p:cNvSpPr>
          <p:nvPr/>
        </p:nvSpPr>
        <p:spPr bwMode="auto">
          <a:xfrm>
            <a:off x="5292725" y="5949950"/>
            <a:ext cx="34956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http://img.kb.dk/ha/boghist/kob/kierkegaard_1.jpg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26746A0C-90B6-4A14-89F2-61D97CCB63CB}" type="slidenum">
              <a:rPr lang="et-EE" altLang="en-US"/>
              <a:pPr/>
              <a:t>14</a:t>
            </a:fld>
            <a:endParaRPr lang="et-EE" altLang="en-US"/>
          </a:p>
        </p:txBody>
      </p:sp>
      <p:sp>
        <p:nvSpPr>
          <p:cNvPr id="60418" name="Rectangle 2"/>
          <p:cNvSpPr>
            <a:spLocks noGrp="1" noChangeArrowheads="1"/>
          </p:cNvSpPr>
          <p:nvPr>
            <p:ph type="title"/>
          </p:nvPr>
        </p:nvSpPr>
        <p:spPr>
          <a:xfrm>
            <a:off x="468313" y="260350"/>
            <a:ext cx="7543800" cy="1512888"/>
          </a:xfrm>
        </p:spPr>
        <p:txBody>
          <a:bodyPr/>
          <a:lstStyle/>
          <a:p>
            <a:r>
              <a:rPr lang="et-EE" altLang="en-US" sz="3500"/>
              <a:t>6.3. Martin Heidegger </a:t>
            </a:r>
            <a:r>
              <a:rPr lang="et-EE" altLang="en-US" sz="1600"/>
              <a:t>(W. Raeper, L. Smith. </a:t>
            </a:r>
            <a:r>
              <a:rPr lang="et-EE" altLang="en-US" sz="1600" i="1"/>
              <a:t>Pilk ideede ajalukku. </a:t>
            </a:r>
            <a:r>
              <a:rPr lang="et-EE" altLang="en-US" sz="1600"/>
              <a:t>Tallinn,</a:t>
            </a:r>
            <a:r>
              <a:rPr lang="et-EE" altLang="en-US" sz="1600" i="1"/>
              <a:t> </a:t>
            </a:r>
            <a:r>
              <a:rPr lang="et-EE" altLang="en-US" sz="1600"/>
              <a:t>Koolibri 2003</a:t>
            </a:r>
            <a:r>
              <a:rPr lang="et-EE" altLang="en-US" sz="1600" i="1"/>
              <a:t> )</a:t>
            </a:r>
            <a:r>
              <a:rPr lang="et-EE" altLang="en-US" sz="3500"/>
              <a:t> </a:t>
            </a:r>
            <a:br>
              <a:rPr lang="et-EE" altLang="en-US" sz="3500"/>
            </a:br>
            <a:r>
              <a:rPr lang="et-EE" altLang="en-US" sz="3500"/>
              <a:t>6.3.1. Elu ja isik</a:t>
            </a:r>
            <a:endParaRPr lang="en-US" altLang="en-US" sz="3500"/>
          </a:p>
        </p:txBody>
      </p:sp>
      <p:sp>
        <p:nvSpPr>
          <p:cNvPr id="60419" name="Rectangle 3"/>
          <p:cNvSpPr>
            <a:spLocks noGrp="1" noChangeArrowheads="1"/>
          </p:cNvSpPr>
          <p:nvPr>
            <p:ph type="body" idx="1"/>
          </p:nvPr>
        </p:nvSpPr>
        <p:spPr>
          <a:xfrm>
            <a:off x="0" y="1700213"/>
            <a:ext cx="9144000" cy="4681537"/>
          </a:xfrm>
        </p:spPr>
        <p:txBody>
          <a:bodyPr/>
          <a:lstStyle/>
          <a:p>
            <a:pPr>
              <a:lnSpc>
                <a:spcPct val="90000"/>
              </a:lnSpc>
            </a:pPr>
            <a:r>
              <a:rPr lang="et-EE" altLang="en-US" sz="3400"/>
              <a:t>H sündis aastal 1889 Messkirchenis Saksamaal.</a:t>
            </a:r>
          </a:p>
          <a:p>
            <a:pPr>
              <a:lnSpc>
                <a:spcPct val="90000"/>
              </a:lnSpc>
            </a:pPr>
            <a:r>
              <a:rPr lang="et-EE" altLang="en-US" sz="3400"/>
              <a:t>Ta õppis fenomenoloog Edmund Husserli käe all Freiburgis ja hiljem sai tema assistendiks.</a:t>
            </a:r>
          </a:p>
          <a:p>
            <a:pPr>
              <a:lnSpc>
                <a:spcPct val="90000"/>
              </a:lnSpc>
            </a:pPr>
            <a:r>
              <a:rPr lang="et-EE" altLang="en-US" sz="3400"/>
              <a:t>Pärast vahepealset töötamist Marburgi ülikoolis (1923-28) sai temast Freiburgi ülikoolis Husserli järglane filosoofiakateedri juhatajana.</a:t>
            </a:r>
            <a:endParaRPr lang="en-US" altLang="en-US" sz="3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21439738-0866-4147-8225-9D55B8626033}" type="slidenum">
              <a:rPr lang="et-EE" altLang="en-US"/>
              <a:pPr/>
              <a:t>15</a:t>
            </a:fld>
            <a:endParaRPr lang="et-EE" altLang="en-US"/>
          </a:p>
        </p:txBody>
      </p:sp>
      <p:sp>
        <p:nvSpPr>
          <p:cNvPr id="53250" name="Rectangle 2"/>
          <p:cNvSpPr>
            <a:spLocks noGrp="1" noChangeArrowheads="1"/>
          </p:cNvSpPr>
          <p:nvPr>
            <p:ph type="title"/>
          </p:nvPr>
        </p:nvSpPr>
        <p:spPr/>
        <p:txBody>
          <a:bodyPr/>
          <a:lstStyle/>
          <a:p>
            <a:endParaRPr lang="en-US" altLang="en-US"/>
          </a:p>
        </p:txBody>
      </p:sp>
      <p:sp>
        <p:nvSpPr>
          <p:cNvPr id="53251" name="Rectangle 3"/>
          <p:cNvSpPr>
            <a:spLocks noGrp="1" noChangeArrowheads="1"/>
          </p:cNvSpPr>
          <p:nvPr>
            <p:ph type="body" idx="1"/>
          </p:nvPr>
        </p:nvSpPr>
        <p:spPr/>
        <p:txBody>
          <a:bodyPr/>
          <a:lstStyle/>
          <a:p>
            <a:r>
              <a:rPr lang="et-EE" altLang="en-US" sz="3400"/>
              <a:t>Erinevalt Kierkegaardist oli tema süsteemilooja ning elukutseline filosoof.</a:t>
            </a:r>
          </a:p>
          <a:p>
            <a:r>
              <a:rPr lang="et-EE" altLang="en-US" sz="3400"/>
              <a:t>Oma tähtsaima töö “Olemine ja aeg” avaldas aastal 1927.</a:t>
            </a:r>
            <a:endParaRPr lang="en-US" altLang="en-US" sz="3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28F53922-3A8D-4155-9D04-58223EC7ADFA}" type="slidenum">
              <a:rPr lang="et-EE" altLang="en-US"/>
              <a:pPr/>
              <a:t>16</a:t>
            </a:fld>
            <a:endParaRPr lang="et-EE" altLang="en-US"/>
          </a:p>
        </p:txBody>
      </p:sp>
      <p:sp>
        <p:nvSpPr>
          <p:cNvPr id="54274" name="Rectangle 2"/>
          <p:cNvSpPr>
            <a:spLocks noGrp="1" noChangeArrowheads="1"/>
          </p:cNvSpPr>
          <p:nvPr>
            <p:ph type="title"/>
          </p:nvPr>
        </p:nvSpPr>
        <p:spPr>
          <a:xfrm>
            <a:off x="457200" y="122238"/>
            <a:ext cx="7543800" cy="1146175"/>
          </a:xfrm>
        </p:spPr>
        <p:txBody>
          <a:bodyPr/>
          <a:lstStyle/>
          <a:p>
            <a:r>
              <a:rPr lang="et-EE" altLang="en-US" sz="3500"/>
              <a:t>6.3.2. Eksistentsialism</a:t>
            </a:r>
            <a:br>
              <a:rPr lang="et-EE" altLang="en-US" sz="3500"/>
            </a:br>
            <a:r>
              <a:rPr lang="et-EE" altLang="en-US" sz="3500"/>
              <a:t>6.3.2.1. Olemine ja aeg</a:t>
            </a:r>
            <a:endParaRPr lang="en-US" altLang="en-US" sz="3500"/>
          </a:p>
        </p:txBody>
      </p:sp>
      <p:sp>
        <p:nvSpPr>
          <p:cNvPr id="54275" name="Rectangle 3"/>
          <p:cNvSpPr>
            <a:spLocks noGrp="1" noChangeArrowheads="1"/>
          </p:cNvSpPr>
          <p:nvPr>
            <p:ph type="body" idx="1"/>
          </p:nvPr>
        </p:nvSpPr>
        <p:spPr>
          <a:xfrm>
            <a:off x="179388" y="1412875"/>
            <a:ext cx="8507412" cy="4718050"/>
          </a:xfrm>
        </p:spPr>
        <p:txBody>
          <a:bodyPr/>
          <a:lstStyle/>
          <a:p>
            <a:r>
              <a:rPr lang="et-EE" altLang="en-US" sz="3400"/>
              <a:t>Tema lähenemisviis filosoofiale on isikupärane. H leidis, et enamik filosoofe on üle libisenud sellisest tähtsast teemast nagu seda on olemine.</a:t>
            </a:r>
          </a:p>
          <a:p>
            <a:r>
              <a:rPr lang="et-EE" altLang="en-US" sz="3400"/>
              <a:t>H keeras pea peale Descartes’i kuulsa fraasi “mõtlen, järelikult olen olemas”. Tema vaste oli sellele: “olen, järelikult mõtlen”.</a:t>
            </a:r>
            <a:endParaRPr lang="en-US" altLang="en-US" sz="3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A870CBE0-6198-4BB3-A79F-DBDBD6882A28}" type="slidenum">
              <a:rPr lang="et-EE" altLang="en-US"/>
              <a:pPr/>
              <a:t>17</a:t>
            </a:fld>
            <a:endParaRPr lang="et-EE" altLang="en-US"/>
          </a:p>
        </p:txBody>
      </p:sp>
      <p:sp>
        <p:nvSpPr>
          <p:cNvPr id="56322" name="Rectangle 2"/>
          <p:cNvSpPr>
            <a:spLocks noGrp="1" noChangeArrowheads="1"/>
          </p:cNvSpPr>
          <p:nvPr>
            <p:ph type="title"/>
          </p:nvPr>
        </p:nvSpPr>
        <p:spPr>
          <a:xfrm>
            <a:off x="457200" y="122238"/>
            <a:ext cx="7543800" cy="282575"/>
          </a:xfrm>
        </p:spPr>
        <p:txBody>
          <a:bodyPr/>
          <a:lstStyle/>
          <a:p>
            <a:endParaRPr lang="en-US" altLang="en-US" sz="3500"/>
          </a:p>
        </p:txBody>
      </p:sp>
      <p:sp>
        <p:nvSpPr>
          <p:cNvPr id="56323" name="Rectangle 3"/>
          <p:cNvSpPr>
            <a:spLocks noGrp="1" noChangeArrowheads="1"/>
          </p:cNvSpPr>
          <p:nvPr>
            <p:ph type="body" idx="1"/>
          </p:nvPr>
        </p:nvSpPr>
        <p:spPr>
          <a:xfrm>
            <a:off x="0" y="692150"/>
            <a:ext cx="8675688" cy="5761038"/>
          </a:xfrm>
        </p:spPr>
        <p:txBody>
          <a:bodyPr/>
          <a:lstStyle/>
          <a:p>
            <a:r>
              <a:rPr lang="et-EE" altLang="en-US" sz="3200"/>
              <a:t>Oma mõtete väljendamiseks kasutas ta erilisi termineid:</a:t>
            </a:r>
          </a:p>
          <a:p>
            <a:pPr>
              <a:buFont typeface="Wingdings" panose="05000000000000000000" pitchFamily="2" charset="2"/>
              <a:buNone/>
            </a:pPr>
            <a:r>
              <a:rPr lang="et-EE" altLang="en-US" sz="3200">
                <a:cs typeface="Arial" panose="020B0604020202020204" pitchFamily="34" charset="0"/>
              </a:rPr>
              <a:t>► FAKTSUS on inimeksistentsi fakt: me oleme siin maailmas.</a:t>
            </a:r>
          </a:p>
          <a:p>
            <a:pPr>
              <a:buFont typeface="Wingdings" panose="05000000000000000000" pitchFamily="2" charset="2"/>
              <a:buNone/>
            </a:pPr>
            <a:r>
              <a:rPr lang="et-EE" altLang="en-US" sz="3200">
                <a:cs typeface="Arial" panose="020B0604020202020204" pitchFamily="34" charset="0"/>
              </a:rPr>
              <a:t>► SEALOLEMINE (sks Dasein) on see, millest teevad meid teadlikuks pelg (sks Angst) ja surm. Ei saa öelda, et me lihtsalt eksisteerime, st me eksisteerime mingil erilisel viisil. Vastavalt H-le ületavad inimlolevused kogu aeg midagi – astuvad üle oma praeguse seisundi piiride, et saada selleks, kes nad veel pole.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AF8130D1-F664-4E32-82FC-17421B76D4AF}" type="slidenum">
              <a:rPr lang="et-EE" altLang="en-US"/>
              <a:pPr/>
              <a:t>18</a:t>
            </a:fld>
            <a:endParaRPr lang="et-EE" altLang="en-US"/>
          </a:p>
        </p:txBody>
      </p:sp>
      <p:sp>
        <p:nvSpPr>
          <p:cNvPr id="57346" name="Rectangle 2"/>
          <p:cNvSpPr>
            <a:spLocks noGrp="1" noChangeArrowheads="1"/>
          </p:cNvSpPr>
          <p:nvPr>
            <p:ph type="title"/>
          </p:nvPr>
        </p:nvSpPr>
        <p:spPr/>
        <p:txBody>
          <a:bodyPr/>
          <a:lstStyle/>
          <a:p>
            <a:endParaRPr lang="en-US" altLang="en-US"/>
          </a:p>
        </p:txBody>
      </p:sp>
      <p:sp>
        <p:nvSpPr>
          <p:cNvPr id="57347" name="Rectangle 3"/>
          <p:cNvSpPr>
            <a:spLocks noGrp="1" noChangeArrowheads="1"/>
          </p:cNvSpPr>
          <p:nvPr>
            <p:ph type="body" idx="1"/>
          </p:nvPr>
        </p:nvSpPr>
        <p:spPr/>
        <p:txBody>
          <a:bodyPr/>
          <a:lstStyle/>
          <a:p>
            <a:pPr>
              <a:buFont typeface="Wingdings" panose="05000000000000000000" pitchFamily="2" charset="2"/>
              <a:buNone/>
            </a:pPr>
            <a:r>
              <a:rPr lang="et-EE" altLang="en-US">
                <a:cs typeface="Arial" panose="020B0604020202020204" pitchFamily="34" charset="0"/>
              </a:rPr>
              <a:t>► </a:t>
            </a:r>
            <a:r>
              <a:rPr lang="et-EE" altLang="en-US" sz="3400">
                <a:cs typeface="Arial" panose="020B0604020202020204" pitchFamily="34" charset="0"/>
              </a:rPr>
              <a:t>HEIDETUS (sks Geworfenheit): inimesed tunnevad end eksistentsi heidetuna ning see tekitab neis võõristust; maailm on nende jaoks ebamugav, mitte päris kodune paik.</a:t>
            </a:r>
            <a:endParaRPr lang="en-US" altLang="en-US" sz="340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EAA5330C-E59A-4E2B-8C78-D335D9C80986}" type="slidenum">
              <a:rPr lang="et-EE" altLang="en-US"/>
              <a:pPr/>
              <a:t>19</a:t>
            </a:fld>
            <a:endParaRPr lang="et-EE" altLang="en-US"/>
          </a:p>
        </p:txBody>
      </p:sp>
      <p:sp>
        <p:nvSpPr>
          <p:cNvPr id="58370" name="Rectangle 2"/>
          <p:cNvSpPr>
            <a:spLocks noGrp="1" noChangeArrowheads="1"/>
          </p:cNvSpPr>
          <p:nvPr>
            <p:ph type="title"/>
          </p:nvPr>
        </p:nvSpPr>
        <p:spPr>
          <a:xfrm>
            <a:off x="457200" y="122238"/>
            <a:ext cx="7543800" cy="1003300"/>
          </a:xfrm>
        </p:spPr>
        <p:txBody>
          <a:bodyPr/>
          <a:lstStyle/>
          <a:p>
            <a:r>
              <a:rPr lang="et-EE" altLang="en-US" sz="3500"/>
              <a:t>6.3.2.2. Autentne ja mitteautentne olemine</a:t>
            </a:r>
            <a:endParaRPr lang="en-US" altLang="en-US" sz="3500"/>
          </a:p>
        </p:txBody>
      </p:sp>
      <p:sp>
        <p:nvSpPr>
          <p:cNvPr id="58371" name="Rectangle 3"/>
          <p:cNvSpPr>
            <a:spLocks noGrp="1" noChangeArrowheads="1"/>
          </p:cNvSpPr>
          <p:nvPr>
            <p:ph type="body" idx="1"/>
          </p:nvPr>
        </p:nvSpPr>
        <p:spPr>
          <a:xfrm>
            <a:off x="457200" y="1196975"/>
            <a:ext cx="8229600" cy="4933950"/>
          </a:xfrm>
        </p:spPr>
        <p:txBody>
          <a:bodyPr/>
          <a:lstStyle/>
          <a:p>
            <a:pPr marL="609600" indent="-609600"/>
            <a:r>
              <a:rPr lang="et-EE" altLang="en-US" sz="3400"/>
              <a:t>Nagu Kierkegaardki, rõhutas H ohte, mis on seotud massi hulka kuulumisega.</a:t>
            </a:r>
          </a:p>
          <a:p>
            <a:pPr marL="609600" indent="-609600"/>
            <a:r>
              <a:rPr lang="et-EE" altLang="en-US" sz="3400"/>
              <a:t>Kui unustatakse olemise tähtsus, siis mass muutub indiviidi elu hingeks, pannes piirid tolle indiviidi võimetele. “Igaüks on keegi teine ja mitte keegi pole tema ise”, kirjutas H.</a:t>
            </a:r>
          </a:p>
          <a:p>
            <a:pPr marL="609600" indent="-609600">
              <a:buFont typeface="Wingdings" panose="05000000000000000000" pitchFamily="2" charset="2"/>
              <a:buNone/>
            </a:pPr>
            <a:endParaRPr lang="en-US" altLang="en-US" sz="3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E82B0B58-0DBC-4714-89FF-F099600F5AA4}" type="slidenum">
              <a:rPr lang="et-EE" altLang="en-US"/>
              <a:pPr/>
              <a:t>2</a:t>
            </a:fld>
            <a:endParaRPr lang="et-EE" altLang="en-US"/>
          </a:p>
        </p:txBody>
      </p:sp>
      <p:sp>
        <p:nvSpPr>
          <p:cNvPr id="34818" name="Rectangle 2"/>
          <p:cNvSpPr>
            <a:spLocks noGrp="1" noChangeArrowheads="1"/>
          </p:cNvSpPr>
          <p:nvPr>
            <p:ph type="title"/>
          </p:nvPr>
        </p:nvSpPr>
        <p:spPr/>
        <p:txBody>
          <a:bodyPr/>
          <a:lstStyle/>
          <a:p>
            <a:r>
              <a:rPr lang="et-EE" altLang="en-US"/>
              <a:t>6.1. Sissejuhatuseks </a:t>
            </a:r>
            <a:r>
              <a:rPr lang="et-EE" altLang="en-US" sz="1800"/>
              <a:t>(W. Raeper, L. Smith. </a:t>
            </a:r>
            <a:r>
              <a:rPr lang="et-EE" altLang="en-US" sz="1800" i="1"/>
              <a:t>Pilk ideede ajalukku. </a:t>
            </a:r>
            <a:r>
              <a:rPr lang="et-EE" altLang="en-US" sz="1800"/>
              <a:t>Tallinn,</a:t>
            </a:r>
            <a:r>
              <a:rPr lang="et-EE" altLang="en-US" sz="1800" i="1"/>
              <a:t> </a:t>
            </a:r>
            <a:r>
              <a:rPr lang="et-EE" altLang="en-US" sz="1800"/>
              <a:t>Koolibri 2003</a:t>
            </a:r>
            <a:r>
              <a:rPr lang="et-EE" altLang="en-US" sz="1800" i="1"/>
              <a:t> )</a:t>
            </a:r>
          </a:p>
        </p:txBody>
      </p:sp>
      <p:sp>
        <p:nvSpPr>
          <p:cNvPr id="34819" name="Rectangle 3"/>
          <p:cNvSpPr>
            <a:spLocks noGrp="1" noChangeArrowheads="1"/>
          </p:cNvSpPr>
          <p:nvPr>
            <p:ph type="body" idx="1"/>
          </p:nvPr>
        </p:nvSpPr>
        <p:spPr>
          <a:xfrm>
            <a:off x="179388" y="1719263"/>
            <a:ext cx="8964612" cy="4411662"/>
          </a:xfrm>
        </p:spPr>
        <p:txBody>
          <a:bodyPr/>
          <a:lstStyle/>
          <a:p>
            <a:pPr>
              <a:lnSpc>
                <a:spcPct val="90000"/>
              </a:lnSpc>
            </a:pPr>
            <a:r>
              <a:rPr lang="et-EE" altLang="en-US" sz="3400"/>
              <a:t>Miks üldse olemas oleme? Mis on elu peamine mõte? Kes ma olen? – need küsimused või tunded on eksistentsiaalsed.</a:t>
            </a:r>
          </a:p>
          <a:p>
            <a:pPr>
              <a:lnSpc>
                <a:spcPct val="90000"/>
              </a:lnSpc>
            </a:pPr>
            <a:r>
              <a:rPr lang="et-EE" altLang="en-US" sz="3400"/>
              <a:t>Nende küsimustega ehk kõige enam tegelenud filosoofid ehk kolm tähtsaimat eksitentsialisti on:</a:t>
            </a:r>
          </a:p>
          <a:p>
            <a:pPr>
              <a:lnSpc>
                <a:spcPct val="90000"/>
              </a:lnSpc>
              <a:buFontTx/>
              <a:buChar char="-"/>
            </a:pPr>
            <a:r>
              <a:rPr lang="et-EE" altLang="en-US" sz="3400"/>
              <a:t>taanlane Sören Kierkegaard (1813-1855)</a:t>
            </a:r>
          </a:p>
          <a:p>
            <a:pPr>
              <a:lnSpc>
                <a:spcPct val="90000"/>
              </a:lnSpc>
              <a:buFontTx/>
              <a:buChar char="-"/>
            </a:pPr>
            <a:r>
              <a:rPr lang="et-EE" altLang="en-US" sz="3400"/>
              <a:t>sakslane Martin Heidegger (1889-1976)</a:t>
            </a:r>
          </a:p>
          <a:p>
            <a:pPr>
              <a:lnSpc>
                <a:spcPct val="90000"/>
              </a:lnSpc>
              <a:buFontTx/>
              <a:buChar char="-"/>
            </a:pPr>
            <a:r>
              <a:rPr lang="et-EE" altLang="en-US" sz="3400"/>
              <a:t>prantsalne Jean-Paul Sartre (1905-1980)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2AF8945D-67B0-42AF-9B44-E801B7F88796}" type="slidenum">
              <a:rPr lang="et-EE" altLang="en-US"/>
              <a:pPr/>
              <a:t>20</a:t>
            </a:fld>
            <a:endParaRPr lang="et-EE" altLang="en-US"/>
          </a:p>
        </p:txBody>
      </p:sp>
      <p:sp>
        <p:nvSpPr>
          <p:cNvPr id="59394" name="Rectangle 2"/>
          <p:cNvSpPr>
            <a:spLocks noGrp="1" noChangeArrowheads="1"/>
          </p:cNvSpPr>
          <p:nvPr>
            <p:ph type="title"/>
          </p:nvPr>
        </p:nvSpPr>
        <p:spPr>
          <a:xfrm>
            <a:off x="457200" y="122238"/>
            <a:ext cx="7543800" cy="211137"/>
          </a:xfrm>
        </p:spPr>
        <p:txBody>
          <a:bodyPr/>
          <a:lstStyle/>
          <a:p>
            <a:endParaRPr lang="en-US" altLang="en-US" sz="3500"/>
          </a:p>
        </p:txBody>
      </p:sp>
      <p:sp>
        <p:nvSpPr>
          <p:cNvPr id="59395" name="Rectangle 3"/>
          <p:cNvSpPr>
            <a:spLocks noGrp="1" noChangeArrowheads="1"/>
          </p:cNvSpPr>
          <p:nvPr>
            <p:ph type="body" idx="1"/>
          </p:nvPr>
        </p:nvSpPr>
        <p:spPr>
          <a:xfrm>
            <a:off x="457200" y="620713"/>
            <a:ext cx="8229600" cy="5510212"/>
          </a:xfrm>
        </p:spPr>
        <p:txBody>
          <a:bodyPr/>
          <a:lstStyle/>
          <a:p>
            <a:r>
              <a:rPr lang="et-EE" altLang="en-US" sz="3400"/>
              <a:t>H eristas kahte erinevat olemist:</a:t>
            </a:r>
          </a:p>
          <a:p>
            <a:pPr>
              <a:buFont typeface="Wingdings" panose="05000000000000000000" pitchFamily="2" charset="2"/>
              <a:buNone/>
            </a:pPr>
            <a:r>
              <a:rPr lang="et-EE" altLang="en-US" sz="3400">
                <a:cs typeface="Arial" panose="020B0604020202020204" pitchFamily="34" charset="0"/>
              </a:rPr>
              <a:t>► mitteautentne olemine – see on massi osaks olemine; see on ebapiisav olemise mõistmine ehk ebapiisav iseenda mõistmine.</a:t>
            </a:r>
          </a:p>
          <a:p>
            <a:pPr>
              <a:buFont typeface="Wingdings" panose="05000000000000000000" pitchFamily="2" charset="2"/>
              <a:buNone/>
            </a:pPr>
            <a:r>
              <a:rPr lang="et-EE" altLang="en-US" sz="3400">
                <a:cs typeface="Arial" panose="020B0604020202020204" pitchFamily="34" charset="0"/>
              </a:rPr>
              <a:t>► autentne olemine – see on iseendaks olemine; elada autentselt tähendab mõista olemist, st iseolemist ning mitte sulandumist rahvamassi.</a:t>
            </a:r>
          </a:p>
          <a:p>
            <a:pPr>
              <a:buFont typeface="Wingdings" panose="05000000000000000000" pitchFamily="2" charset="2"/>
              <a:buNone/>
            </a:pPr>
            <a:endParaRPr lang="en-US" altLang="en-US" sz="3400">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3FD5E22D-CB64-4795-B78D-CB3B3AED5AB6}" type="slidenum">
              <a:rPr lang="et-EE" altLang="en-US"/>
              <a:pPr/>
              <a:t>21</a:t>
            </a:fld>
            <a:endParaRPr lang="et-EE" altLang="en-US"/>
          </a:p>
        </p:txBody>
      </p:sp>
      <p:sp>
        <p:nvSpPr>
          <p:cNvPr id="61442" name="Rectangle 2"/>
          <p:cNvSpPr>
            <a:spLocks noGrp="1" noChangeArrowheads="1"/>
          </p:cNvSpPr>
          <p:nvPr>
            <p:ph type="title"/>
          </p:nvPr>
        </p:nvSpPr>
        <p:spPr/>
        <p:txBody>
          <a:bodyPr/>
          <a:lstStyle/>
          <a:p>
            <a:r>
              <a:rPr lang="et-EE" altLang="en-US" sz="3500"/>
              <a:t>6.4. Jean-Paul Sartre </a:t>
            </a:r>
            <a:r>
              <a:rPr lang="et-EE" altLang="en-US" sz="1600"/>
              <a:t>(I. Meos. </a:t>
            </a:r>
            <a:r>
              <a:rPr lang="et-EE" altLang="en-US" sz="1600" i="1"/>
              <a:t>Kaasaja filosoofia</a:t>
            </a:r>
            <a:r>
              <a:rPr lang="et-EE" altLang="en-US" sz="1600"/>
              <a:t>. Tallinn, Koolibri 2000)</a:t>
            </a:r>
            <a:br>
              <a:rPr lang="et-EE" altLang="en-US" sz="1600"/>
            </a:br>
            <a:r>
              <a:rPr lang="et-EE" altLang="en-US" sz="3500"/>
              <a:t>6.4.1. Elu ja isik</a:t>
            </a:r>
            <a:endParaRPr lang="en-US" altLang="en-US" sz="3500"/>
          </a:p>
        </p:txBody>
      </p:sp>
      <p:sp>
        <p:nvSpPr>
          <p:cNvPr id="61443" name="Rectangle 3"/>
          <p:cNvSpPr>
            <a:spLocks noGrp="1" noChangeArrowheads="1"/>
          </p:cNvSpPr>
          <p:nvPr>
            <p:ph type="body" idx="1"/>
          </p:nvPr>
        </p:nvSpPr>
        <p:spPr>
          <a:xfrm>
            <a:off x="179388" y="1719263"/>
            <a:ext cx="8964612" cy="4733925"/>
          </a:xfrm>
        </p:spPr>
        <p:txBody>
          <a:bodyPr/>
          <a:lstStyle/>
          <a:p>
            <a:r>
              <a:rPr lang="et-EE" altLang="en-US" sz="3100"/>
              <a:t>S on prantsuse filosoof (1905-1980), kes on ateistliku eksistentsialismi üks silmapaistvamaid esindajaid.</a:t>
            </a:r>
          </a:p>
          <a:p>
            <a:r>
              <a:rPr lang="et-EE" altLang="en-US" sz="3100"/>
              <a:t>Tema põhiteos on “Olemine ja eimiski” (1943), kuid populaarsemal kujul selgitas ta oma vaateid loengus “Eksistentsialism on humanism” (1943), mis ilmus ka artiklina.</a:t>
            </a:r>
          </a:p>
          <a:p>
            <a:r>
              <a:rPr lang="et-EE" altLang="en-US" sz="3100"/>
              <a:t>Ta oli kindel, et inimene on see, kelleks ta end ise elab, st et tema olemine eelneb olemusele.</a:t>
            </a:r>
            <a:endParaRPr lang="en-US" altLang="en-US" sz="31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436BD5F0-8EE3-45AD-9B29-5A1E1E3DD21B}" type="slidenum">
              <a:rPr lang="et-EE" altLang="en-US"/>
              <a:pPr/>
              <a:t>22</a:t>
            </a:fld>
            <a:endParaRPr lang="et-EE" altLang="en-US"/>
          </a:p>
        </p:txBody>
      </p:sp>
      <p:sp>
        <p:nvSpPr>
          <p:cNvPr id="62466" name="Rectangle 2"/>
          <p:cNvSpPr>
            <a:spLocks noGrp="1" noChangeArrowheads="1"/>
          </p:cNvSpPr>
          <p:nvPr>
            <p:ph type="title"/>
          </p:nvPr>
        </p:nvSpPr>
        <p:spPr>
          <a:xfrm>
            <a:off x="468313" y="549275"/>
            <a:ext cx="7543800" cy="1295400"/>
          </a:xfrm>
        </p:spPr>
        <p:txBody>
          <a:bodyPr/>
          <a:lstStyle/>
          <a:p>
            <a:r>
              <a:rPr lang="et-EE" altLang="en-US" sz="3500"/>
              <a:t>6.4.2. Eksistentsialism</a:t>
            </a:r>
            <a:br>
              <a:rPr lang="et-EE" altLang="en-US" sz="3500"/>
            </a:br>
            <a:r>
              <a:rPr lang="et-EE" altLang="en-US" sz="3500"/>
              <a:t>6.4.2.1. Vastutus oma eksistentsi ees</a:t>
            </a:r>
            <a:endParaRPr lang="en-US" altLang="en-US" sz="3500"/>
          </a:p>
        </p:txBody>
      </p:sp>
      <p:sp>
        <p:nvSpPr>
          <p:cNvPr id="62467" name="Rectangle 3"/>
          <p:cNvSpPr>
            <a:spLocks noGrp="1" noChangeArrowheads="1"/>
          </p:cNvSpPr>
          <p:nvPr>
            <p:ph type="body" idx="1"/>
          </p:nvPr>
        </p:nvSpPr>
        <p:spPr>
          <a:xfrm>
            <a:off x="179388" y="1773238"/>
            <a:ext cx="8964612" cy="4679950"/>
          </a:xfrm>
        </p:spPr>
        <p:txBody>
          <a:bodyPr/>
          <a:lstStyle/>
          <a:p>
            <a:r>
              <a:rPr lang="et-EE" altLang="en-US" sz="3200"/>
              <a:t>Et inimese olemine eelneb tema olemusele, siis vastutab inimene oma eksistentsi eest.</a:t>
            </a:r>
          </a:p>
          <a:p>
            <a:r>
              <a:rPr lang="et-EE" altLang="en-US" sz="3200"/>
              <a:t>Mainitud vastutusest tulenevad inimesele omased hirm, mure ja rahutus, ilma milleta pole võimalik tõeline eksistents. Seda aga inimesed üldjuhul ei märka. Põhjuseks on enesepettus, halb usk. Rahvahulka sulandumine üksnes lihtsustab taolist enesepettust.</a:t>
            </a:r>
            <a:endParaRPr lang="en-US" altLang="en-US" sz="32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FAA97897-581F-4E31-9981-7D524765935C}" type="slidenum">
              <a:rPr lang="et-EE" altLang="en-US"/>
              <a:pPr/>
              <a:t>23</a:t>
            </a:fld>
            <a:endParaRPr lang="et-EE" altLang="en-US"/>
          </a:p>
        </p:txBody>
      </p:sp>
      <p:sp>
        <p:nvSpPr>
          <p:cNvPr id="63490" name="Rectangle 2"/>
          <p:cNvSpPr>
            <a:spLocks noGrp="1" noChangeArrowheads="1"/>
          </p:cNvSpPr>
          <p:nvPr>
            <p:ph type="title"/>
          </p:nvPr>
        </p:nvSpPr>
        <p:spPr>
          <a:xfrm>
            <a:off x="457200" y="122238"/>
            <a:ext cx="7543800" cy="211137"/>
          </a:xfrm>
        </p:spPr>
        <p:txBody>
          <a:bodyPr/>
          <a:lstStyle/>
          <a:p>
            <a:endParaRPr lang="en-US" altLang="en-US" sz="3500"/>
          </a:p>
        </p:txBody>
      </p:sp>
      <p:sp>
        <p:nvSpPr>
          <p:cNvPr id="63491" name="Rectangle 3"/>
          <p:cNvSpPr>
            <a:spLocks noGrp="1" noChangeArrowheads="1"/>
          </p:cNvSpPr>
          <p:nvPr>
            <p:ph type="body" idx="1"/>
          </p:nvPr>
        </p:nvSpPr>
        <p:spPr>
          <a:xfrm>
            <a:off x="250825" y="549275"/>
            <a:ext cx="8435975" cy="5581650"/>
          </a:xfrm>
        </p:spPr>
        <p:txBody>
          <a:bodyPr/>
          <a:lstStyle/>
          <a:p>
            <a:r>
              <a:rPr lang="et-EE" altLang="en-US" sz="3400"/>
              <a:t>Selleks, kuidas oma vastutuse eest põgeneda,kasutavad inimesed tavaliselt järgmisi mooduseid:</a:t>
            </a:r>
          </a:p>
          <a:p>
            <a:pPr>
              <a:buFont typeface="Wingdings" panose="05000000000000000000" pitchFamily="2" charset="2"/>
              <a:buNone/>
            </a:pPr>
            <a:r>
              <a:rPr lang="et-EE" altLang="en-US" sz="3400"/>
              <a:t>1. </a:t>
            </a:r>
            <a:r>
              <a:rPr lang="et-EE" altLang="en-US" sz="3400" i="1"/>
              <a:t>Viited ilmutusele</a:t>
            </a:r>
            <a:r>
              <a:rPr lang="et-EE" altLang="en-US" sz="3400"/>
              <a:t> (mõni näeb nägemusi, kohtub jumalaga, kuuleb hääli vms; sellele vaatamata tuleb inimesel endal otsustada, millest juhinduda, sest viitamine müstilisele unenäole ja sellest juhindumine võib olla üks viis, kuidas vastutuse eest põgeneda).</a:t>
            </a:r>
            <a:endParaRPr lang="en-US" altLang="en-US" sz="3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3E02DC52-CE61-41F8-A5C3-5BB080210019}" type="slidenum">
              <a:rPr lang="et-EE" altLang="en-US"/>
              <a:pPr/>
              <a:t>24</a:t>
            </a:fld>
            <a:endParaRPr lang="et-EE" altLang="en-US"/>
          </a:p>
        </p:txBody>
      </p:sp>
      <p:sp>
        <p:nvSpPr>
          <p:cNvPr id="64514" name="Rectangle 2"/>
          <p:cNvSpPr>
            <a:spLocks noGrp="1" noChangeArrowheads="1"/>
          </p:cNvSpPr>
          <p:nvPr>
            <p:ph type="title"/>
          </p:nvPr>
        </p:nvSpPr>
        <p:spPr>
          <a:xfrm>
            <a:off x="457200" y="122238"/>
            <a:ext cx="7543800" cy="138112"/>
          </a:xfrm>
        </p:spPr>
        <p:txBody>
          <a:bodyPr/>
          <a:lstStyle/>
          <a:p>
            <a:endParaRPr lang="en-US" altLang="en-US" sz="3500"/>
          </a:p>
        </p:txBody>
      </p:sp>
      <p:sp>
        <p:nvSpPr>
          <p:cNvPr id="64515" name="Rectangle 3"/>
          <p:cNvSpPr>
            <a:spLocks noGrp="1" noChangeArrowheads="1"/>
          </p:cNvSpPr>
          <p:nvPr>
            <p:ph type="body" idx="1"/>
          </p:nvPr>
        </p:nvSpPr>
        <p:spPr>
          <a:xfrm>
            <a:off x="457200" y="620713"/>
            <a:ext cx="7499350" cy="5510212"/>
          </a:xfrm>
        </p:spPr>
        <p:txBody>
          <a:bodyPr/>
          <a:lstStyle/>
          <a:p>
            <a:pPr>
              <a:buFont typeface="Wingdings" panose="05000000000000000000" pitchFamily="2" charset="2"/>
              <a:buNone/>
            </a:pPr>
            <a:r>
              <a:rPr lang="et-EE" altLang="en-US"/>
              <a:t>2. </a:t>
            </a:r>
            <a:r>
              <a:rPr lang="et-EE" altLang="en-US" sz="3400" i="1"/>
              <a:t>Viited ennetele</a:t>
            </a:r>
            <a:r>
              <a:rPr lang="et-EE" altLang="en-US" sz="3400"/>
              <a:t> (mõnikord püüavad inimesed kergendada oma valikuid mingite endeliste märkide põhjal, ent siingi tuleb tegelikult inimesel endal otsustada, mida võtta endena ja kuidas sellele reageerida; järelikult ei vabasta ka mingid ended inimesi valikutest ega neist tulenevast vastutusest).</a:t>
            </a:r>
            <a:endParaRPr lang="en-US" altLang="en-US" sz="3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E2004C62-43E6-44CB-9C91-CC2C415763C2}" type="slidenum">
              <a:rPr lang="et-EE" altLang="en-US"/>
              <a:pPr/>
              <a:t>25</a:t>
            </a:fld>
            <a:endParaRPr lang="et-EE" altLang="en-US"/>
          </a:p>
        </p:txBody>
      </p:sp>
      <p:sp>
        <p:nvSpPr>
          <p:cNvPr id="65538" name="Rectangle 2"/>
          <p:cNvSpPr>
            <a:spLocks noGrp="1" noChangeArrowheads="1"/>
          </p:cNvSpPr>
          <p:nvPr>
            <p:ph type="title"/>
          </p:nvPr>
        </p:nvSpPr>
        <p:spPr>
          <a:xfrm>
            <a:off x="457200" y="122238"/>
            <a:ext cx="7543800" cy="427037"/>
          </a:xfrm>
        </p:spPr>
        <p:txBody>
          <a:bodyPr/>
          <a:lstStyle/>
          <a:p>
            <a:endParaRPr lang="en-US" altLang="en-US" sz="3500"/>
          </a:p>
        </p:txBody>
      </p:sp>
      <p:sp>
        <p:nvSpPr>
          <p:cNvPr id="65539" name="Rectangle 3"/>
          <p:cNvSpPr>
            <a:spLocks noGrp="1" noChangeArrowheads="1"/>
          </p:cNvSpPr>
          <p:nvPr>
            <p:ph type="body" idx="1"/>
          </p:nvPr>
        </p:nvSpPr>
        <p:spPr>
          <a:xfrm>
            <a:off x="457200" y="908050"/>
            <a:ext cx="7643813" cy="5222875"/>
          </a:xfrm>
        </p:spPr>
        <p:txBody>
          <a:bodyPr/>
          <a:lstStyle/>
          <a:p>
            <a:pPr>
              <a:buFont typeface="Wingdings" panose="05000000000000000000" pitchFamily="2" charset="2"/>
              <a:buNone/>
            </a:pPr>
            <a:r>
              <a:rPr lang="et-EE" altLang="en-US" sz="2600"/>
              <a:t>3. </a:t>
            </a:r>
            <a:r>
              <a:rPr lang="et-EE" altLang="en-US" i="1"/>
              <a:t>Viited sisetundele</a:t>
            </a:r>
            <a:r>
              <a:rPr lang="et-EE" altLang="en-US"/>
              <a:t> (üks variant, kuidas valikuid lihtsustada on otsida abi sisetundest; siin viitab S sellele, et tunne, mida ette kujutatakse, ja tegelik tunne on peaaegu eristamatud, sest teatud teguviis tekitab ka tunde, aga teod on ju inimese enda valikute tulemus; seega seadis S ka selle variandi kahtluse alla ning väitis, et sisetunde järgi tegutsemine ei vabasta meid valikutest ega vastutusest).</a:t>
            </a:r>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F110ACB8-46E8-49E7-91C1-10CFAD41646D}" type="slidenum">
              <a:rPr lang="et-EE" altLang="en-US"/>
              <a:pPr/>
              <a:t>26</a:t>
            </a:fld>
            <a:endParaRPr lang="et-EE" altLang="en-US"/>
          </a:p>
        </p:txBody>
      </p:sp>
      <p:sp>
        <p:nvSpPr>
          <p:cNvPr id="66562" name="Rectangle 2"/>
          <p:cNvSpPr>
            <a:spLocks noGrp="1" noChangeArrowheads="1"/>
          </p:cNvSpPr>
          <p:nvPr>
            <p:ph type="title"/>
          </p:nvPr>
        </p:nvSpPr>
        <p:spPr>
          <a:xfrm>
            <a:off x="457200" y="122238"/>
            <a:ext cx="7543800" cy="498475"/>
          </a:xfrm>
        </p:spPr>
        <p:txBody>
          <a:bodyPr/>
          <a:lstStyle/>
          <a:p>
            <a:endParaRPr lang="en-US" altLang="en-US" sz="3500"/>
          </a:p>
        </p:txBody>
      </p:sp>
      <p:sp>
        <p:nvSpPr>
          <p:cNvPr id="66563" name="Rectangle 3"/>
          <p:cNvSpPr>
            <a:spLocks noGrp="1" noChangeArrowheads="1"/>
          </p:cNvSpPr>
          <p:nvPr>
            <p:ph type="body" idx="1"/>
          </p:nvPr>
        </p:nvSpPr>
        <p:spPr>
          <a:xfrm>
            <a:off x="457200" y="908050"/>
            <a:ext cx="8229600" cy="5222875"/>
          </a:xfrm>
        </p:spPr>
        <p:txBody>
          <a:bodyPr/>
          <a:lstStyle/>
          <a:p>
            <a:pPr>
              <a:buFont typeface="Wingdings" panose="05000000000000000000" pitchFamily="2" charset="2"/>
              <a:buNone/>
            </a:pPr>
            <a:r>
              <a:rPr lang="et-EE" altLang="en-US" sz="3400"/>
              <a:t>4. </a:t>
            </a:r>
            <a:r>
              <a:rPr lang="et-EE" altLang="en-US" sz="3400" i="1"/>
              <a:t>Nõu küsimine</a:t>
            </a:r>
            <a:r>
              <a:rPr lang="et-EE" altLang="en-US" sz="3400"/>
              <a:t> (vahel püüavad inimesed vabaneda valiku tegemisest kellegi käest nõu küsides, ent seegi on enesepettus, sest me ju valime, kelle käest nõu küsida, kuidas nõuannet tõlgendada ja kas seda nõu üldse kuulda võtta).</a:t>
            </a:r>
            <a:endParaRPr lang="en-US" altLang="en-US" sz="3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099AA68B-4257-4664-856B-969A70F7E9A1}" type="slidenum">
              <a:rPr lang="et-EE" altLang="en-US"/>
              <a:pPr/>
              <a:t>27</a:t>
            </a:fld>
            <a:endParaRPr lang="et-EE" altLang="en-US"/>
          </a:p>
        </p:txBody>
      </p:sp>
      <p:sp>
        <p:nvSpPr>
          <p:cNvPr id="67586" name="Rectangle 2"/>
          <p:cNvSpPr>
            <a:spLocks noGrp="1" noChangeArrowheads="1"/>
          </p:cNvSpPr>
          <p:nvPr>
            <p:ph type="title"/>
          </p:nvPr>
        </p:nvSpPr>
        <p:spPr>
          <a:xfrm>
            <a:off x="457200" y="122238"/>
            <a:ext cx="7543800" cy="714375"/>
          </a:xfrm>
        </p:spPr>
        <p:txBody>
          <a:bodyPr/>
          <a:lstStyle/>
          <a:p>
            <a:r>
              <a:rPr lang="et-EE" altLang="en-US"/>
              <a:t>6.4.2.2. Inimese mahajäetus</a:t>
            </a:r>
            <a:endParaRPr lang="en-US" altLang="en-US"/>
          </a:p>
        </p:txBody>
      </p:sp>
      <p:sp>
        <p:nvSpPr>
          <p:cNvPr id="67587" name="Rectangle 3"/>
          <p:cNvSpPr>
            <a:spLocks noGrp="1" noChangeArrowheads="1"/>
          </p:cNvSpPr>
          <p:nvPr>
            <p:ph type="body" idx="1"/>
          </p:nvPr>
        </p:nvSpPr>
        <p:spPr>
          <a:xfrm>
            <a:off x="179388" y="981075"/>
            <a:ext cx="7993062" cy="5543550"/>
          </a:xfrm>
        </p:spPr>
        <p:txBody>
          <a:bodyPr/>
          <a:lstStyle/>
          <a:p>
            <a:r>
              <a:rPr lang="et-EE" altLang="en-US" sz="3100"/>
              <a:t>Inimene ei vabane vastustusest, kuid püüab seda ikkagi, kuna vastutuse koorem eksistentsi eest on raske kanda.</a:t>
            </a:r>
          </a:p>
          <a:p>
            <a:r>
              <a:rPr lang="et-EE" altLang="en-US" sz="3100"/>
              <a:t>Inimene on </a:t>
            </a:r>
            <a:r>
              <a:rPr lang="et-EE" altLang="en-US" sz="3100" u="sng"/>
              <a:t>maha jäetud</a:t>
            </a:r>
            <a:r>
              <a:rPr lang="et-EE" altLang="en-US" sz="3100"/>
              <a:t>, st tal pole kindlaid tugipunkte (väärtusi), mida võiks aluseks võtta.</a:t>
            </a:r>
          </a:p>
          <a:p>
            <a:r>
              <a:rPr lang="et-EE" altLang="en-US" sz="3100"/>
              <a:t>Kui jumalat ei ole, siis on kõik lubatud, st ei ole olemas absoluutseid väärtusi.</a:t>
            </a:r>
          </a:p>
          <a:p>
            <a:r>
              <a:rPr lang="et-EE" altLang="en-US" sz="3100"/>
              <a:t>Inimene peab oma väärtused </a:t>
            </a:r>
            <a:r>
              <a:rPr lang="et-EE" altLang="en-US" sz="3100" u="sng"/>
              <a:t>ise</a:t>
            </a:r>
            <a:r>
              <a:rPr lang="et-EE" altLang="en-US" sz="3100"/>
              <a:t> looma ning </a:t>
            </a:r>
            <a:r>
              <a:rPr lang="et-EE" altLang="en-US" sz="3100" u="sng"/>
              <a:t>ise</a:t>
            </a:r>
            <a:r>
              <a:rPr lang="et-EE" altLang="en-US" sz="3100"/>
              <a:t> otsustama.</a:t>
            </a:r>
            <a:endParaRPr lang="en-US" altLang="en-US" sz="3100" u="sng"/>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B019A5E2-9C90-4F39-A709-3E550E34A932}" type="slidenum">
              <a:rPr lang="et-EE" altLang="en-US"/>
              <a:pPr/>
              <a:t>28</a:t>
            </a:fld>
            <a:endParaRPr lang="et-EE" altLang="en-US"/>
          </a:p>
        </p:txBody>
      </p:sp>
      <p:sp>
        <p:nvSpPr>
          <p:cNvPr id="68610" name="Rectangle 2"/>
          <p:cNvSpPr>
            <a:spLocks noGrp="1" noChangeArrowheads="1"/>
          </p:cNvSpPr>
          <p:nvPr>
            <p:ph type="title"/>
          </p:nvPr>
        </p:nvSpPr>
        <p:spPr>
          <a:xfrm>
            <a:off x="457200" y="122238"/>
            <a:ext cx="7543800" cy="282575"/>
          </a:xfrm>
        </p:spPr>
        <p:txBody>
          <a:bodyPr/>
          <a:lstStyle/>
          <a:p>
            <a:endParaRPr lang="en-US" altLang="en-US" sz="3500"/>
          </a:p>
        </p:txBody>
      </p:sp>
      <p:sp>
        <p:nvSpPr>
          <p:cNvPr id="68611" name="Rectangle 3"/>
          <p:cNvSpPr>
            <a:spLocks noGrp="1" noChangeArrowheads="1"/>
          </p:cNvSpPr>
          <p:nvPr>
            <p:ph type="body" idx="1"/>
          </p:nvPr>
        </p:nvSpPr>
        <p:spPr>
          <a:xfrm>
            <a:off x="250825" y="549275"/>
            <a:ext cx="8497888" cy="5581650"/>
          </a:xfrm>
        </p:spPr>
        <p:txBody>
          <a:bodyPr/>
          <a:lstStyle/>
          <a:p>
            <a:r>
              <a:rPr lang="et-EE" altLang="en-US" sz="3200"/>
              <a:t>Inimene on määratud olema vaba. Määratud, sest sünd ei sõltu tema tahtest, kuid siiski vaba, sest kord siia ilma heidetuna vastutab ta nüüd kõige eest, mida teeb.</a:t>
            </a:r>
          </a:p>
          <a:p>
            <a:r>
              <a:rPr lang="et-EE" altLang="en-US" sz="3200"/>
              <a:t>Inimene on oma tegude kogusumma.</a:t>
            </a:r>
          </a:p>
          <a:p>
            <a:r>
              <a:rPr lang="et-EE" altLang="en-US" sz="3200"/>
              <a:t>S-i väitel pole olemas muud geeniust peale selle, kes väljendab end tegudes (see mõte on julm neile, kes pole elus edasi jõudnud, kuid arvesse lähevad ju ikkagi vaid reaalsed teod, tõdeb S; nt argpüks ise teeb end argpüksiks ja kangelane end kangelaseks).</a:t>
            </a:r>
            <a:endParaRPr lang="en-US" altLang="en-US" sz="32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0870E189-A3F2-4253-8033-3ACCE75B3866}" type="slidenum">
              <a:rPr lang="et-EE" altLang="en-US"/>
              <a:pPr/>
              <a:t>29</a:t>
            </a:fld>
            <a:endParaRPr lang="et-EE" altLang="en-US"/>
          </a:p>
        </p:txBody>
      </p:sp>
      <p:sp>
        <p:nvSpPr>
          <p:cNvPr id="52226" name="Rectangle 2"/>
          <p:cNvSpPr>
            <a:spLocks noGrp="1" noChangeArrowheads="1"/>
          </p:cNvSpPr>
          <p:nvPr>
            <p:ph type="title"/>
          </p:nvPr>
        </p:nvSpPr>
        <p:spPr/>
        <p:txBody>
          <a:bodyPr/>
          <a:lstStyle/>
          <a:p>
            <a:r>
              <a:rPr lang="et-EE" altLang="en-US"/>
              <a:t>Iseseisvaks mõtlemiseks</a:t>
            </a:r>
            <a:endParaRPr lang="en-US" altLang="en-US"/>
          </a:p>
        </p:txBody>
      </p:sp>
      <p:sp>
        <p:nvSpPr>
          <p:cNvPr id="52227" name="Rectangle 3"/>
          <p:cNvSpPr>
            <a:spLocks noGrp="1" noChangeArrowheads="1"/>
          </p:cNvSpPr>
          <p:nvPr>
            <p:ph type="body" idx="1"/>
          </p:nvPr>
        </p:nvSpPr>
        <p:spPr/>
        <p:txBody>
          <a:bodyPr/>
          <a:lstStyle/>
          <a:p>
            <a:pPr marL="571500" indent="-571500">
              <a:lnSpc>
                <a:spcPct val="90000"/>
              </a:lnSpc>
              <a:buFont typeface="Wingdings" panose="05000000000000000000" pitchFamily="2" charset="2"/>
              <a:buAutoNum type="arabicPeriod"/>
            </a:pPr>
            <a:r>
              <a:rPr lang="et-EE" altLang="en-US" sz="2600"/>
              <a:t>Kas eksistentsialismil on teie arvates ka tänapäeval midagi öelda? Põhjendage.</a:t>
            </a:r>
          </a:p>
          <a:p>
            <a:pPr marL="571500" indent="-571500">
              <a:lnSpc>
                <a:spcPct val="90000"/>
              </a:lnSpc>
              <a:buFont typeface="Wingdings" panose="05000000000000000000" pitchFamily="2" charset="2"/>
              <a:buAutoNum type="arabicPeriod"/>
            </a:pPr>
            <a:r>
              <a:rPr lang="et-EE" altLang="en-US" sz="2600"/>
              <a:t>Kas usk algab sealt, kus lõpeb mõtlemine?</a:t>
            </a:r>
          </a:p>
          <a:p>
            <a:pPr marL="571500" indent="-571500">
              <a:lnSpc>
                <a:spcPct val="90000"/>
              </a:lnSpc>
              <a:buFont typeface="Wingdings" panose="05000000000000000000" pitchFamily="2" charset="2"/>
              <a:buAutoNum type="arabicPeriod"/>
            </a:pPr>
            <a:r>
              <a:rPr lang="et-EE" altLang="en-US" sz="2600"/>
              <a:t>Kas olete nõus sellega, et filosoofia ülesanne peaks olema indiviidi suunamine tema subjektiivsusele?</a:t>
            </a:r>
          </a:p>
          <a:p>
            <a:pPr marL="571500" indent="-571500">
              <a:lnSpc>
                <a:spcPct val="90000"/>
              </a:lnSpc>
              <a:buFont typeface="Wingdings" panose="05000000000000000000" pitchFamily="2" charset="2"/>
              <a:buAutoNum type="arabicPeriod"/>
            </a:pPr>
            <a:r>
              <a:rPr lang="et-EE" altLang="en-US" sz="2600"/>
              <a:t>Milliseid momente inimeksistentsis peate eriti traagilisteks? Selgitage.</a:t>
            </a:r>
          </a:p>
          <a:p>
            <a:pPr marL="571500" indent="-571500">
              <a:lnSpc>
                <a:spcPct val="90000"/>
              </a:lnSpc>
              <a:buFont typeface="Wingdings" panose="05000000000000000000" pitchFamily="2" charset="2"/>
              <a:buAutoNum type="arabicPeriod"/>
            </a:pPr>
            <a:r>
              <a:rPr lang="et-EE" altLang="en-US" sz="2600"/>
              <a:t>Kas rahvamassist erineda soovimine on K-i eksitentsialismi seisukohalt teie arvates õigustatud? Põhjendage.</a:t>
            </a:r>
          </a:p>
          <a:p>
            <a:pPr marL="571500" indent="-571500">
              <a:lnSpc>
                <a:spcPct val="90000"/>
              </a:lnSpc>
              <a:buFont typeface="Wingdings" panose="05000000000000000000" pitchFamily="2" charset="2"/>
              <a:buAutoNum type="arabicPeriod"/>
            </a:pPr>
            <a:endParaRPr lang="en-US" altLang="en-US" sz="2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9465254E-7377-4972-9979-0CB7347DDB8F}" type="slidenum">
              <a:rPr lang="et-EE" altLang="en-US"/>
              <a:pPr/>
              <a:t>3</a:t>
            </a:fld>
            <a:endParaRPr lang="et-EE" altLang="en-US"/>
          </a:p>
        </p:txBody>
      </p:sp>
      <p:sp>
        <p:nvSpPr>
          <p:cNvPr id="35842" name="Rectangle 2"/>
          <p:cNvSpPr>
            <a:spLocks noGrp="1" noChangeArrowheads="1"/>
          </p:cNvSpPr>
          <p:nvPr>
            <p:ph type="title"/>
          </p:nvPr>
        </p:nvSpPr>
        <p:spPr>
          <a:xfrm>
            <a:off x="457200" y="122238"/>
            <a:ext cx="7543800" cy="138112"/>
          </a:xfrm>
        </p:spPr>
        <p:txBody>
          <a:bodyPr/>
          <a:lstStyle/>
          <a:p>
            <a:endParaRPr lang="en-US" altLang="en-US" sz="3500"/>
          </a:p>
        </p:txBody>
      </p:sp>
      <p:sp>
        <p:nvSpPr>
          <p:cNvPr id="35843" name="Rectangle 3"/>
          <p:cNvSpPr>
            <a:spLocks noGrp="1" noChangeArrowheads="1"/>
          </p:cNvSpPr>
          <p:nvPr>
            <p:ph type="body" idx="1"/>
          </p:nvPr>
        </p:nvSpPr>
        <p:spPr>
          <a:xfrm>
            <a:off x="179388" y="620713"/>
            <a:ext cx="8785225" cy="5976937"/>
          </a:xfrm>
        </p:spPr>
        <p:txBody>
          <a:bodyPr/>
          <a:lstStyle/>
          <a:p>
            <a:pPr>
              <a:lnSpc>
                <a:spcPct val="90000"/>
              </a:lnSpc>
            </a:pPr>
            <a:r>
              <a:rPr lang="et-EE" altLang="en-US" sz="3400"/>
              <a:t>Oma olemuselt on eksistentsialism vastuhakufilosoofia, mis keskendub üksikindiviidile ning mõneti vaadeldav mässuna valgustusajastu ideaalide vastu, kus rõhk asetati süsteemidele ja ratsionaalsusele.</a:t>
            </a:r>
          </a:p>
          <a:p>
            <a:pPr>
              <a:lnSpc>
                <a:spcPct val="90000"/>
              </a:lnSpc>
            </a:pPr>
            <a:r>
              <a:rPr lang="et-EE" altLang="en-US" sz="3400"/>
              <a:t>Ladinakeelne </a:t>
            </a:r>
            <a:r>
              <a:rPr lang="et-EE" altLang="en-US" sz="3400" i="1"/>
              <a:t>existere</a:t>
            </a:r>
            <a:r>
              <a:rPr lang="et-EE" altLang="en-US" sz="3400"/>
              <a:t> tähandab “välja astuma”.</a:t>
            </a:r>
          </a:p>
          <a:p>
            <a:pPr>
              <a:lnSpc>
                <a:spcPct val="90000"/>
              </a:lnSpc>
            </a:pPr>
            <a:r>
              <a:rPr lang="et-EE" altLang="en-US" sz="3400"/>
              <a:t>Eksistentsialistid on toonitanud, kuidas indiviidid “astuvad välja” maailma, ühiskonna, institutsioonide ja mõtteviisi vastu.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BE8F72EF-423E-45CD-ACF7-AF885538641E}" type="slidenum">
              <a:rPr lang="et-EE" altLang="en-US"/>
              <a:pPr/>
              <a:t>4</a:t>
            </a:fld>
            <a:endParaRPr lang="et-EE" altLang="en-US"/>
          </a:p>
        </p:txBody>
      </p:sp>
      <p:sp>
        <p:nvSpPr>
          <p:cNvPr id="36866" name="Rectangle 2"/>
          <p:cNvSpPr>
            <a:spLocks noGrp="1" noChangeArrowheads="1"/>
          </p:cNvSpPr>
          <p:nvPr>
            <p:ph type="title"/>
          </p:nvPr>
        </p:nvSpPr>
        <p:spPr>
          <a:xfrm>
            <a:off x="457200" y="122238"/>
            <a:ext cx="7543800" cy="211137"/>
          </a:xfrm>
        </p:spPr>
        <p:txBody>
          <a:bodyPr/>
          <a:lstStyle/>
          <a:p>
            <a:endParaRPr lang="en-US" altLang="en-US" sz="3500"/>
          </a:p>
        </p:txBody>
      </p:sp>
      <p:sp>
        <p:nvSpPr>
          <p:cNvPr id="36867" name="Rectangle 3"/>
          <p:cNvSpPr>
            <a:spLocks noGrp="1" noChangeArrowheads="1"/>
          </p:cNvSpPr>
          <p:nvPr>
            <p:ph type="body" idx="1"/>
          </p:nvPr>
        </p:nvSpPr>
        <p:spPr>
          <a:xfrm>
            <a:off x="457200" y="549275"/>
            <a:ext cx="8229600" cy="5581650"/>
          </a:xfrm>
        </p:spPr>
        <p:txBody>
          <a:bodyPr/>
          <a:lstStyle/>
          <a:p>
            <a:pPr marL="571500" indent="-571500"/>
            <a:r>
              <a:rPr lang="et-EE" altLang="en-US" sz="3400"/>
              <a:t>Eksistentsialism on eelkõige subjektiivne filosoofia, mis tähendab, et:</a:t>
            </a:r>
          </a:p>
          <a:p>
            <a:pPr marL="571500" indent="-571500">
              <a:buFont typeface="Wingdings" panose="05000000000000000000" pitchFamily="2" charset="2"/>
              <a:buAutoNum type="arabicPeriod"/>
            </a:pPr>
            <a:r>
              <a:rPr lang="et-EE" altLang="en-US" sz="3400"/>
              <a:t>eksitentsialist näeb asju individuaalsest vaatenurgast;</a:t>
            </a:r>
          </a:p>
          <a:p>
            <a:pPr marL="571500" indent="-571500">
              <a:buFont typeface="Wingdings" panose="05000000000000000000" pitchFamily="2" charset="2"/>
              <a:buAutoNum type="arabicPeriod"/>
            </a:pPr>
            <a:r>
              <a:rPr lang="et-EE" altLang="en-US" sz="3400"/>
              <a:t>see on filosoofia, mis puudutab isiklikult mind ja seda, kuidas ma elan.</a:t>
            </a:r>
          </a:p>
          <a:p>
            <a:pPr marL="571500" indent="-571500">
              <a:buFont typeface="Wingdings" panose="05000000000000000000" pitchFamily="2" charset="2"/>
              <a:buNone/>
            </a:pPr>
            <a:r>
              <a:rPr lang="et-EE" altLang="en-US" sz="3400"/>
              <a:t>     (Seepärast oli eksistentsialismil suur mõju kirjandusele; Dostojevski, Kafka, Becketti, Camus ja Sartre’i loomingus on nähtud ekistentsiaalset eripära.)</a:t>
            </a:r>
          </a:p>
          <a:p>
            <a:pPr marL="571500" indent="-571500">
              <a:buFont typeface="Wingdings" panose="05000000000000000000" pitchFamily="2" charset="2"/>
              <a:buAutoNum type="arabicPeriod"/>
            </a:pPr>
            <a:endParaRPr lang="et-EE" altLang="en-US" sz="3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75C2FF3D-908C-4687-AF9A-E15B95994D95}" type="slidenum">
              <a:rPr lang="et-EE" altLang="en-US"/>
              <a:pPr/>
              <a:t>5</a:t>
            </a:fld>
            <a:endParaRPr lang="et-EE" altLang="en-US"/>
          </a:p>
        </p:txBody>
      </p:sp>
      <p:sp>
        <p:nvSpPr>
          <p:cNvPr id="37890" name="Rectangle 2"/>
          <p:cNvSpPr>
            <a:spLocks noGrp="1" noChangeArrowheads="1"/>
          </p:cNvSpPr>
          <p:nvPr>
            <p:ph type="title"/>
          </p:nvPr>
        </p:nvSpPr>
        <p:spPr>
          <a:xfrm>
            <a:off x="457200" y="122238"/>
            <a:ext cx="7543800" cy="211137"/>
          </a:xfrm>
        </p:spPr>
        <p:txBody>
          <a:bodyPr/>
          <a:lstStyle/>
          <a:p>
            <a:endParaRPr lang="en-US" altLang="en-US" sz="3500"/>
          </a:p>
        </p:txBody>
      </p:sp>
      <p:sp>
        <p:nvSpPr>
          <p:cNvPr id="37891" name="Rectangle 3"/>
          <p:cNvSpPr>
            <a:spLocks noGrp="1" noChangeArrowheads="1"/>
          </p:cNvSpPr>
          <p:nvPr>
            <p:ph type="body" idx="1"/>
          </p:nvPr>
        </p:nvSpPr>
        <p:spPr>
          <a:xfrm>
            <a:off x="250825" y="476250"/>
            <a:ext cx="8435975" cy="6192838"/>
          </a:xfrm>
        </p:spPr>
        <p:txBody>
          <a:bodyPr/>
          <a:lstStyle/>
          <a:p>
            <a:r>
              <a:rPr lang="et-EE" altLang="en-US" sz="3400"/>
              <a:t>Eksistentsialistide teostes korduvad </a:t>
            </a:r>
          </a:p>
          <a:p>
            <a:pPr>
              <a:buFont typeface="Wingdings" panose="05000000000000000000" pitchFamily="2" charset="2"/>
              <a:buNone/>
            </a:pPr>
            <a:r>
              <a:rPr lang="et-EE" altLang="en-US" sz="3400"/>
              <a:t>   tihti sellised märksõnad nagu:</a:t>
            </a:r>
          </a:p>
          <a:p>
            <a:pPr>
              <a:buFontTx/>
              <a:buChar char="-"/>
            </a:pPr>
            <a:r>
              <a:rPr lang="et-EE" altLang="en-US" sz="3400"/>
              <a:t>vabadus;</a:t>
            </a:r>
          </a:p>
          <a:p>
            <a:pPr>
              <a:buFontTx/>
              <a:buChar char="-"/>
            </a:pPr>
            <a:r>
              <a:rPr lang="et-EE" altLang="en-US" sz="3400"/>
              <a:t>individuaalsus;</a:t>
            </a:r>
          </a:p>
          <a:p>
            <a:pPr>
              <a:buFontTx/>
              <a:buChar char="-"/>
            </a:pPr>
            <a:r>
              <a:rPr lang="et-EE" altLang="en-US" sz="3400"/>
              <a:t>vastutus;</a:t>
            </a:r>
          </a:p>
          <a:p>
            <a:pPr>
              <a:buFontTx/>
              <a:buChar char="-"/>
            </a:pPr>
            <a:r>
              <a:rPr lang="et-EE" altLang="en-US" sz="3400"/>
              <a:t>valik;</a:t>
            </a:r>
          </a:p>
          <a:p>
            <a:pPr>
              <a:buFontTx/>
              <a:buChar char="-"/>
            </a:pPr>
            <a:r>
              <a:rPr lang="et-EE" altLang="en-US" sz="3400"/>
              <a:t>süü;</a:t>
            </a:r>
          </a:p>
          <a:p>
            <a:pPr>
              <a:buFontTx/>
              <a:buChar char="-"/>
            </a:pPr>
            <a:r>
              <a:rPr lang="et-EE" altLang="en-US" sz="3400"/>
              <a:t>võõrandumine;</a:t>
            </a:r>
          </a:p>
          <a:p>
            <a:pPr>
              <a:buFontTx/>
              <a:buChar char="-"/>
            </a:pPr>
            <a:r>
              <a:rPr lang="et-EE" altLang="en-US" sz="3400"/>
              <a:t>meeleheide;</a:t>
            </a:r>
          </a:p>
          <a:p>
            <a:pPr>
              <a:buFontTx/>
              <a:buChar char="-"/>
            </a:pPr>
            <a:r>
              <a:rPr lang="et-EE" altLang="en-US" sz="3400"/>
              <a:t>surm.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07B8F9B4-A37A-4040-9503-9C26A22503F7}" type="slidenum">
              <a:rPr lang="et-EE" altLang="en-US"/>
              <a:pPr/>
              <a:t>6</a:t>
            </a:fld>
            <a:endParaRPr lang="et-EE" altLang="en-US"/>
          </a:p>
        </p:txBody>
      </p:sp>
      <p:sp>
        <p:nvSpPr>
          <p:cNvPr id="39938" name="Rectangle 2"/>
          <p:cNvSpPr>
            <a:spLocks noGrp="1" noChangeArrowheads="1"/>
          </p:cNvSpPr>
          <p:nvPr>
            <p:ph type="title"/>
          </p:nvPr>
        </p:nvSpPr>
        <p:spPr>
          <a:xfrm>
            <a:off x="0" y="0"/>
            <a:ext cx="8532813" cy="1628775"/>
          </a:xfrm>
        </p:spPr>
        <p:txBody>
          <a:bodyPr/>
          <a:lstStyle/>
          <a:p>
            <a:r>
              <a:rPr lang="et-EE" altLang="en-US" sz="3500"/>
              <a:t>6.2. Sören Kierkegaard </a:t>
            </a:r>
            <a:r>
              <a:rPr lang="et-EE" altLang="en-US" sz="1600"/>
              <a:t>(W. Raeper, L. Smith. </a:t>
            </a:r>
            <a:r>
              <a:rPr lang="et-EE" altLang="en-US" sz="1600" i="1"/>
              <a:t>Pilk ideede ajalukku. </a:t>
            </a:r>
            <a:r>
              <a:rPr lang="et-EE" altLang="en-US" sz="1600"/>
              <a:t>Tallinn,</a:t>
            </a:r>
            <a:r>
              <a:rPr lang="et-EE" altLang="en-US" sz="1600" i="1"/>
              <a:t> </a:t>
            </a:r>
            <a:r>
              <a:rPr lang="et-EE" altLang="en-US" sz="1600"/>
              <a:t>Koolibri 2003</a:t>
            </a:r>
            <a:r>
              <a:rPr lang="et-EE" altLang="en-US" sz="1600" i="1"/>
              <a:t> )</a:t>
            </a:r>
            <a:r>
              <a:rPr lang="et-EE" altLang="en-US" sz="3500"/>
              <a:t> </a:t>
            </a:r>
            <a:br>
              <a:rPr lang="et-EE" altLang="en-US" sz="3500"/>
            </a:br>
            <a:r>
              <a:rPr lang="et-EE" altLang="en-US" sz="3500"/>
              <a:t>6.2.1. Kierkegaardi elu ja isik</a:t>
            </a:r>
            <a:endParaRPr lang="en-US" altLang="en-US" sz="3500"/>
          </a:p>
        </p:txBody>
      </p:sp>
      <p:sp>
        <p:nvSpPr>
          <p:cNvPr id="39939" name="Rectangle 3"/>
          <p:cNvSpPr>
            <a:spLocks noGrp="1" noChangeArrowheads="1"/>
          </p:cNvSpPr>
          <p:nvPr>
            <p:ph type="body" idx="1"/>
          </p:nvPr>
        </p:nvSpPr>
        <p:spPr>
          <a:xfrm>
            <a:off x="0" y="1719263"/>
            <a:ext cx="9144000" cy="5138737"/>
          </a:xfrm>
        </p:spPr>
        <p:txBody>
          <a:bodyPr/>
          <a:lstStyle/>
          <a:p>
            <a:r>
              <a:rPr lang="et-EE" altLang="en-US" sz="2800"/>
              <a:t>Üldiselt peetakse eksistentsialismi isaks Kierkegaardi.</a:t>
            </a:r>
          </a:p>
          <a:p>
            <a:r>
              <a:rPr lang="et-EE" altLang="en-US" sz="2800"/>
              <a:t>Ta elas XIX sajandi Kopenhaagenis ja oli noorim seitsmest lapsest, kellest enamik suri.</a:t>
            </a:r>
          </a:p>
          <a:p>
            <a:r>
              <a:rPr lang="et-EE" altLang="en-US" sz="2800"/>
              <a:t>Tal oli üksildane ja õnnetu lapsepõlv ning teda mõjutasid sügavalt isa süütunne ja religioosne süngus.</a:t>
            </a:r>
          </a:p>
          <a:p>
            <a:r>
              <a:rPr lang="et-EE" altLang="en-US" sz="2800"/>
              <a:t>Tema elu muutsid kardinaalselt kaks sündmust - isa surm aastal 1838 ja kihlumine Regine Olseniga aastal 1840 ning selle katkestamine (ta tundis, et on abiellumiseks liiga patune ning et ei suuda naist kunagi õnnelikuks teha).</a:t>
            </a:r>
            <a:endParaRPr lang="en-US" alt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D9CC6863-EDEE-4D32-9010-2F20A9912025}" type="slidenum">
              <a:rPr lang="et-EE" altLang="en-US"/>
              <a:pPr/>
              <a:t>7</a:t>
            </a:fld>
            <a:endParaRPr lang="et-EE" altLang="en-US"/>
          </a:p>
        </p:txBody>
      </p:sp>
      <p:sp>
        <p:nvSpPr>
          <p:cNvPr id="40962" name="Rectangle 2"/>
          <p:cNvSpPr>
            <a:spLocks noGrp="1" noChangeArrowheads="1"/>
          </p:cNvSpPr>
          <p:nvPr>
            <p:ph type="title"/>
          </p:nvPr>
        </p:nvSpPr>
        <p:spPr>
          <a:xfrm>
            <a:off x="457200" y="122238"/>
            <a:ext cx="7543800" cy="282575"/>
          </a:xfrm>
        </p:spPr>
        <p:txBody>
          <a:bodyPr/>
          <a:lstStyle/>
          <a:p>
            <a:endParaRPr lang="en-US" altLang="en-US" sz="3500"/>
          </a:p>
        </p:txBody>
      </p:sp>
      <p:sp>
        <p:nvSpPr>
          <p:cNvPr id="40963" name="Rectangle 3"/>
          <p:cNvSpPr>
            <a:spLocks noGrp="1" noChangeArrowheads="1"/>
          </p:cNvSpPr>
          <p:nvPr>
            <p:ph type="body" idx="1"/>
          </p:nvPr>
        </p:nvSpPr>
        <p:spPr>
          <a:xfrm>
            <a:off x="250825" y="620713"/>
            <a:ext cx="8435975" cy="5832475"/>
          </a:xfrm>
        </p:spPr>
        <p:txBody>
          <a:bodyPr/>
          <a:lstStyle/>
          <a:p>
            <a:pPr>
              <a:lnSpc>
                <a:spcPct val="90000"/>
              </a:lnSpc>
            </a:pPr>
            <a:r>
              <a:rPr lang="et-EE" altLang="en-US" sz="3400"/>
              <a:t>Peale kihluse katkestamist sai Sörenist grafomaan, innustnud ja mõtestatud tektsi grafomaan (ta hiljem tõdes, et looming oli kogu ta elu).</a:t>
            </a:r>
          </a:p>
          <a:p>
            <a:pPr>
              <a:lnSpc>
                <a:spcPct val="90000"/>
              </a:lnSpc>
            </a:pPr>
            <a:r>
              <a:rPr lang="et-EE" altLang="en-US" sz="3400"/>
              <a:t>Tema loomingule ei pööratud tema eluajal erilist tähelepanu.</a:t>
            </a:r>
          </a:p>
          <a:p>
            <a:pPr>
              <a:lnSpc>
                <a:spcPct val="90000"/>
              </a:lnSpc>
            </a:pPr>
            <a:r>
              <a:rPr lang="et-EE" altLang="en-US" sz="3400"/>
              <a:t>1855 aasta oktoobris varises ta äkki kokku ja suri mõne nädala pärast.</a:t>
            </a:r>
          </a:p>
          <a:p>
            <a:pPr>
              <a:lnSpc>
                <a:spcPct val="90000"/>
              </a:lnSpc>
            </a:pPr>
            <a:r>
              <a:rPr lang="et-EE" altLang="en-US" sz="3400"/>
              <a:t>Filosoofi ärasaatmine toimus perekonna palvel Kopenhaageni toomkirikus (vaatamata sellele, et ta oli kritiseerinud tugevalt traditsioonilist kristlust).</a:t>
            </a:r>
            <a:endParaRPr lang="en-US" altLang="en-US" sz="3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1F3E1431-6CA5-4FF4-99EB-F7C334826DB8}" type="slidenum">
              <a:rPr lang="et-EE" altLang="en-US"/>
              <a:pPr/>
              <a:t>8</a:t>
            </a:fld>
            <a:endParaRPr lang="et-EE" altLang="en-US"/>
          </a:p>
        </p:txBody>
      </p:sp>
      <p:sp>
        <p:nvSpPr>
          <p:cNvPr id="44034" name="Rectangle 2"/>
          <p:cNvSpPr>
            <a:spLocks noGrp="1" noChangeArrowheads="1"/>
          </p:cNvSpPr>
          <p:nvPr>
            <p:ph type="title"/>
          </p:nvPr>
        </p:nvSpPr>
        <p:spPr/>
        <p:txBody>
          <a:bodyPr/>
          <a:lstStyle/>
          <a:p>
            <a:r>
              <a:rPr lang="et-EE" altLang="en-US"/>
              <a:t>6.2.2. Kierkegaardi eksistentsialism</a:t>
            </a:r>
            <a:endParaRPr lang="en-US" altLang="en-US"/>
          </a:p>
        </p:txBody>
      </p:sp>
      <p:sp>
        <p:nvSpPr>
          <p:cNvPr id="44035" name="Rectangle 3"/>
          <p:cNvSpPr>
            <a:spLocks noGrp="1" noChangeArrowheads="1"/>
          </p:cNvSpPr>
          <p:nvPr>
            <p:ph type="body" idx="1"/>
          </p:nvPr>
        </p:nvSpPr>
        <p:spPr>
          <a:xfrm>
            <a:off x="179388" y="1412875"/>
            <a:ext cx="8964612" cy="5256213"/>
          </a:xfrm>
        </p:spPr>
        <p:txBody>
          <a:bodyPr/>
          <a:lstStyle/>
          <a:p>
            <a:r>
              <a:rPr lang="et-EE" altLang="en-US" sz="3400"/>
              <a:t>Tõde on subjektiivsus.</a:t>
            </a:r>
          </a:p>
          <a:p>
            <a:r>
              <a:rPr lang="et-EE" altLang="en-US" sz="3400"/>
              <a:t>Isiklikku eksistentsi ei tohi suruda süsteemi ega taandada seda üksnes mõistuslikule tasandile.</a:t>
            </a:r>
          </a:p>
          <a:p>
            <a:r>
              <a:rPr lang="et-EE" altLang="en-US" sz="3400"/>
              <a:t>Ta ütleb: </a:t>
            </a:r>
            <a:r>
              <a:rPr lang="et-EE" altLang="en-US" sz="3400" i="1"/>
              <a:t>“Loogiline süsteem on võimalik, eksistentsiaalne süsteem aga mitte.”</a:t>
            </a:r>
          </a:p>
          <a:p>
            <a:r>
              <a:rPr lang="et-EE" altLang="en-US" sz="3400"/>
              <a:t>K oli väga kriitiline Hegeli filosoofia vastu, mis kõike süsteemi paigutas.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F3E8E569-718A-440C-9015-C4294E77DF07}" type="slidenum">
              <a:rPr lang="et-EE" altLang="en-US"/>
              <a:pPr/>
              <a:t>9</a:t>
            </a:fld>
            <a:endParaRPr lang="et-EE" altLang="en-US"/>
          </a:p>
        </p:txBody>
      </p:sp>
      <p:sp>
        <p:nvSpPr>
          <p:cNvPr id="45058" name="Rectangle 2"/>
          <p:cNvSpPr>
            <a:spLocks noGrp="1" noChangeArrowheads="1"/>
          </p:cNvSpPr>
          <p:nvPr>
            <p:ph type="title"/>
          </p:nvPr>
        </p:nvSpPr>
        <p:spPr>
          <a:xfrm>
            <a:off x="457200" y="122238"/>
            <a:ext cx="7543800" cy="211137"/>
          </a:xfrm>
        </p:spPr>
        <p:txBody>
          <a:bodyPr/>
          <a:lstStyle/>
          <a:p>
            <a:endParaRPr lang="en-US" altLang="en-US" sz="3500"/>
          </a:p>
        </p:txBody>
      </p:sp>
      <p:sp>
        <p:nvSpPr>
          <p:cNvPr id="45059" name="Rectangle 3"/>
          <p:cNvSpPr>
            <a:spLocks noGrp="1" noChangeArrowheads="1"/>
          </p:cNvSpPr>
          <p:nvPr>
            <p:ph type="body" idx="1"/>
          </p:nvPr>
        </p:nvSpPr>
        <p:spPr>
          <a:xfrm>
            <a:off x="457200" y="620713"/>
            <a:ext cx="7715250" cy="5510212"/>
          </a:xfrm>
        </p:spPr>
        <p:txBody>
          <a:bodyPr/>
          <a:lstStyle/>
          <a:p>
            <a:r>
              <a:rPr lang="et-EE" altLang="en-US" sz="3400"/>
              <a:t>Filosoofia ülesanne on suunata inimesi nende </a:t>
            </a:r>
            <a:r>
              <a:rPr lang="et-EE" altLang="en-US" sz="3400" u="sng"/>
              <a:t>subjektiivsuse</a:t>
            </a:r>
            <a:r>
              <a:rPr lang="et-EE" altLang="en-US" sz="3400"/>
              <a:t> poole. </a:t>
            </a:r>
          </a:p>
          <a:p>
            <a:r>
              <a:rPr lang="et-EE" altLang="en-US" sz="3400"/>
              <a:t>Ta rõhutas usu tähtsust. </a:t>
            </a:r>
          </a:p>
          <a:p>
            <a:r>
              <a:rPr lang="et-EE" altLang="en-US" sz="3400"/>
              <a:t>K eristas oma elus kolme eksistentsistaadiumi:</a:t>
            </a:r>
          </a:p>
          <a:p>
            <a:pPr>
              <a:buFont typeface="Wingdings" panose="05000000000000000000" pitchFamily="2" charset="2"/>
              <a:buNone/>
            </a:pPr>
            <a:r>
              <a:rPr lang="et-EE" altLang="en-US" sz="3400"/>
              <a:t>1. ESTEETILINE: “vahetu”(tähelepanu on keskendunud meelelistest kuni intellektuaalsete naudinguteni) eluviis;</a:t>
            </a:r>
            <a:endParaRPr lang="en-US" altLang="en-US" sz="3400"/>
          </a:p>
          <a:p>
            <a:endParaRPr lang="en-US" altLang="en-US" sz="3400"/>
          </a:p>
        </p:txBody>
      </p:sp>
    </p:spTree>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i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Network</Template>
  <TotalTime>246</TotalTime>
  <Words>1643</Words>
  <Application>Microsoft Office PowerPoint</Application>
  <PresentationFormat>Ekraaniseanss (4:3)</PresentationFormat>
  <Paragraphs>130</Paragraphs>
  <Slides>29</Slides>
  <Notes>0</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29</vt:i4>
      </vt:variant>
    </vt:vector>
  </HeadingPairs>
  <TitlesOfParts>
    <vt:vector size="33" baseType="lpstr">
      <vt:lpstr>Arial</vt:lpstr>
      <vt:lpstr>Times New Roman</vt:lpstr>
      <vt:lpstr>Wingdings</vt:lpstr>
      <vt:lpstr>Network</vt:lpstr>
      <vt:lpstr>6. Eksistentsialism</vt:lpstr>
      <vt:lpstr>6.1. Sissejuhatuseks (W. Raeper, L. Smith. Pilk ideede ajalukku. Tallinn, Koolibri 2003 )</vt:lpstr>
      <vt:lpstr>PowerPointi esitlus</vt:lpstr>
      <vt:lpstr>PowerPointi esitlus</vt:lpstr>
      <vt:lpstr>PowerPointi esitlus</vt:lpstr>
      <vt:lpstr>6.2. Sören Kierkegaard (W. Raeper, L. Smith. Pilk ideede ajalukku. Tallinn, Koolibri 2003 )  6.2.1. Kierkegaardi elu ja isik</vt:lpstr>
      <vt:lpstr>PowerPointi esitlus</vt:lpstr>
      <vt:lpstr>6.2.2. Kierkegaardi eksistentsialism</vt:lpstr>
      <vt:lpstr>PowerPointi esitlus</vt:lpstr>
      <vt:lpstr>PowerPointi esitlus</vt:lpstr>
      <vt:lpstr>6.2.2.1. Usk</vt:lpstr>
      <vt:lpstr>6.2.3. Kierkegaardi mõju</vt:lpstr>
      <vt:lpstr>PowerPointi esitlus</vt:lpstr>
      <vt:lpstr>6.3. Martin Heidegger (W. Raeper, L. Smith. Pilk ideede ajalukku. Tallinn, Koolibri 2003 )  6.3.1. Elu ja isik</vt:lpstr>
      <vt:lpstr>PowerPointi esitlus</vt:lpstr>
      <vt:lpstr>6.3.2. Eksistentsialism 6.3.2.1. Olemine ja aeg</vt:lpstr>
      <vt:lpstr>PowerPointi esitlus</vt:lpstr>
      <vt:lpstr>PowerPointi esitlus</vt:lpstr>
      <vt:lpstr>6.3.2.2. Autentne ja mitteautentne olemine</vt:lpstr>
      <vt:lpstr>PowerPointi esitlus</vt:lpstr>
      <vt:lpstr>6.4. Jean-Paul Sartre (I. Meos. Kaasaja filosoofia. Tallinn, Koolibri 2000) 6.4.1. Elu ja isik</vt:lpstr>
      <vt:lpstr>6.4.2. Eksistentsialism 6.4.2.1. Vastutus oma eksistentsi ees</vt:lpstr>
      <vt:lpstr>PowerPointi esitlus</vt:lpstr>
      <vt:lpstr>PowerPointi esitlus</vt:lpstr>
      <vt:lpstr>PowerPointi esitlus</vt:lpstr>
      <vt:lpstr>PowerPointi esitlus</vt:lpstr>
      <vt:lpstr>6.4.2.2. Inimese mahajäetus</vt:lpstr>
      <vt:lpstr>PowerPointi esitlus</vt:lpstr>
      <vt:lpstr>Iseseisvaks mõtlemiseks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Eksistentsialism</dc:title>
  <dc:creator>peedus</dc:creator>
  <cp:lastModifiedBy>Kasutaja</cp:lastModifiedBy>
  <cp:revision>8</cp:revision>
  <dcterms:created xsi:type="dcterms:W3CDTF">2006-10-09T08:01:59Z</dcterms:created>
  <dcterms:modified xsi:type="dcterms:W3CDTF">2018-10-17T07:41:58Z</dcterms:modified>
</cp:coreProperties>
</file>