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3"/>
  </p:notesMasterIdLst>
  <p:handoutMasterIdLst>
    <p:handoutMasterId r:id="rId14"/>
  </p:handoutMasterIdLst>
  <p:sldIdLst>
    <p:sldId id="266" r:id="rId2"/>
    <p:sldId id="256" r:id="rId3"/>
    <p:sldId id="257" r:id="rId4"/>
    <p:sldId id="261" r:id="rId5"/>
    <p:sldId id="258" r:id="rId6"/>
    <p:sldId id="259" r:id="rId7"/>
    <p:sldId id="260" r:id="rId8"/>
    <p:sldId id="262" r:id="rId9"/>
    <p:sldId id="263" r:id="rId10"/>
    <p:sldId id="264" r:id="rId11"/>
    <p:sldId id="265" r:id="rId12"/>
  </p:sldIdLst>
  <p:sldSz cx="9144000" cy="6858000" type="screen4x3"/>
  <p:notesSz cx="6858000" cy="9313863"/>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0099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418" y="6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ltLang="et-EE"/>
          </a:p>
        </p:txBody>
      </p:sp>
      <p:sp>
        <p:nvSpPr>
          <p:cNvPr id="34819" name="Rectangle 3"/>
          <p:cNvSpPr>
            <a:spLocks noGrp="1" noChangeArrowheads="1"/>
          </p:cNvSpPr>
          <p:nvPr>
            <p:ph type="dt" sz="quarter"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ltLang="et-EE"/>
          </a:p>
        </p:txBody>
      </p:sp>
      <p:sp>
        <p:nvSpPr>
          <p:cNvPr id="34820" name="Rectangle 4"/>
          <p:cNvSpPr>
            <a:spLocks noGrp="1" noChangeArrowheads="1"/>
          </p:cNvSpPr>
          <p:nvPr>
            <p:ph type="ftr" sz="quarter" idx="2"/>
          </p:nvPr>
        </p:nvSpPr>
        <p:spPr bwMode="auto">
          <a:xfrm>
            <a:off x="0"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ltLang="et-EE"/>
          </a:p>
        </p:txBody>
      </p:sp>
      <p:sp>
        <p:nvSpPr>
          <p:cNvPr id="34821" name="Rectangle 5"/>
          <p:cNvSpPr>
            <a:spLocks noGrp="1" noChangeArrowheads="1"/>
          </p:cNvSpPr>
          <p:nvPr>
            <p:ph type="sldNum" sz="quarter" idx="3"/>
          </p:nvPr>
        </p:nvSpPr>
        <p:spPr bwMode="auto">
          <a:xfrm>
            <a:off x="3884613"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A38AB36F-A7D2-4B85-99BA-F8D058F2F5AA}" type="slidenum">
              <a:rPr lang="en-US" altLang="et-EE"/>
              <a:pPr/>
              <a:t>‹#›</a:t>
            </a:fld>
            <a:endParaRPr lang="en-US" altLang="et-EE"/>
          </a:p>
        </p:txBody>
      </p:sp>
    </p:spTree>
    <p:extLst>
      <p:ext uri="{BB962C8B-B14F-4D97-AF65-F5344CB8AC3E}">
        <p14:creationId xmlns:p14="http://schemas.microsoft.com/office/powerpoint/2010/main" val="2790058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ltLang="et-EE"/>
          </a:p>
        </p:txBody>
      </p:sp>
      <p:sp>
        <p:nvSpPr>
          <p:cNvPr id="5123" name="Rectangle 3"/>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ltLang="et-EE"/>
          </a:p>
        </p:txBody>
      </p:sp>
      <p:sp>
        <p:nvSpPr>
          <p:cNvPr id="5124" name="Rectangle 4"/>
          <p:cNvSpPr>
            <a:spLocks noGrp="1" noRot="1" noChangeAspect="1" noChangeArrowheads="1" noTextEdit="1"/>
          </p:cNvSpPr>
          <p:nvPr>
            <p:ph type="sldImg" idx="2"/>
          </p:nvPr>
        </p:nvSpPr>
        <p:spPr bwMode="auto">
          <a:xfrm>
            <a:off x="1101725" y="698500"/>
            <a:ext cx="4656138" cy="34925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424363"/>
            <a:ext cx="5486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t-EE" smtClean="0"/>
              <a:t>Click to edit Master text styles</a:t>
            </a:r>
          </a:p>
          <a:p>
            <a:pPr lvl="1"/>
            <a:r>
              <a:rPr lang="en-US" altLang="et-EE" smtClean="0"/>
              <a:t>Second level</a:t>
            </a:r>
          </a:p>
          <a:p>
            <a:pPr lvl="2"/>
            <a:r>
              <a:rPr lang="en-US" altLang="et-EE" smtClean="0"/>
              <a:t>Third level</a:t>
            </a:r>
          </a:p>
          <a:p>
            <a:pPr lvl="3"/>
            <a:r>
              <a:rPr lang="en-US" altLang="et-EE" smtClean="0"/>
              <a:t>Fourth level</a:t>
            </a:r>
          </a:p>
          <a:p>
            <a:pPr lvl="4"/>
            <a:r>
              <a:rPr lang="en-US" altLang="et-EE" smtClean="0"/>
              <a:t>Fifth level</a:t>
            </a:r>
          </a:p>
        </p:txBody>
      </p:sp>
      <p:sp>
        <p:nvSpPr>
          <p:cNvPr id="5126" name="Rectangle 6"/>
          <p:cNvSpPr>
            <a:spLocks noGrp="1" noChangeArrowheads="1"/>
          </p:cNvSpPr>
          <p:nvPr>
            <p:ph type="ftr" sz="quarter" idx="4"/>
          </p:nvPr>
        </p:nvSpPr>
        <p:spPr bwMode="auto">
          <a:xfrm>
            <a:off x="0"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ltLang="et-EE"/>
          </a:p>
        </p:txBody>
      </p:sp>
      <p:sp>
        <p:nvSpPr>
          <p:cNvPr id="5127" name="Rectangle 7"/>
          <p:cNvSpPr>
            <a:spLocks noGrp="1" noChangeArrowheads="1"/>
          </p:cNvSpPr>
          <p:nvPr>
            <p:ph type="sldNum" sz="quarter" idx="5"/>
          </p:nvPr>
        </p:nvSpPr>
        <p:spPr bwMode="auto">
          <a:xfrm>
            <a:off x="3884613"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F3A29C27-846B-43CB-AA90-BBE4DCD326DC}" type="slidenum">
              <a:rPr lang="en-US" altLang="et-EE"/>
              <a:pPr/>
              <a:t>‹#›</a:t>
            </a:fld>
            <a:endParaRPr lang="en-US" altLang="et-EE"/>
          </a:p>
        </p:txBody>
      </p:sp>
    </p:spTree>
    <p:extLst>
      <p:ext uri="{BB962C8B-B14F-4D97-AF65-F5344CB8AC3E}">
        <p14:creationId xmlns:p14="http://schemas.microsoft.com/office/powerpoint/2010/main" val="14420444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lislaid">
    <p:spTree>
      <p:nvGrpSpPr>
        <p:cNvPr id="1" name=""/>
        <p:cNvGrpSpPr/>
        <p:nvPr/>
      </p:nvGrpSpPr>
      <p:grpSpPr>
        <a:xfrm>
          <a:off x="0" y="0"/>
          <a:ext cx="0" cy="0"/>
          <a:chOff x="0" y="0"/>
          <a:chExt cx="0" cy="0"/>
        </a:xfrm>
      </p:grpSpPr>
      <p:grpSp>
        <p:nvGrpSpPr>
          <p:cNvPr id="30722" name="Group 2"/>
          <p:cNvGrpSpPr>
            <a:grpSpLocks/>
          </p:cNvGrpSpPr>
          <p:nvPr/>
        </p:nvGrpSpPr>
        <p:grpSpPr bwMode="auto">
          <a:xfrm>
            <a:off x="0" y="1422400"/>
            <a:ext cx="9147175" cy="5435600"/>
            <a:chOff x="0" y="896"/>
            <a:chExt cx="5762" cy="3424"/>
          </a:xfrm>
        </p:grpSpPr>
        <p:grpSp>
          <p:nvGrpSpPr>
            <p:cNvPr id="30723" name="Group 3"/>
            <p:cNvGrpSpPr>
              <a:grpSpLocks/>
            </p:cNvGrpSpPr>
            <p:nvPr userDrawn="1"/>
          </p:nvGrpSpPr>
          <p:grpSpPr bwMode="auto">
            <a:xfrm>
              <a:off x="20" y="896"/>
              <a:ext cx="5742" cy="3424"/>
              <a:chOff x="20" y="896"/>
              <a:chExt cx="5742" cy="3424"/>
            </a:xfrm>
          </p:grpSpPr>
          <p:sp>
            <p:nvSpPr>
              <p:cNvPr id="30724"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25"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26"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27"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28"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29"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Lst>
                <a:ahLst/>
                <a:cxnLst>
                  <a:cxn ang="0">
                    <a:pos x="T0" y="T1"/>
                  </a:cxn>
                  <a:cxn ang="0">
                    <a:pos x="T2" y="T3"/>
                  </a:cxn>
                  <a:cxn ang="0">
                    <a:pos x="T4" y="T5"/>
                  </a:cxn>
                  <a:cxn ang="0">
                    <a:pos x="T6" y="T7"/>
                  </a:cxn>
                  <a:cxn ang="0">
                    <a:pos x="T8" y="T9"/>
                  </a:cxn>
                  <a:cxn ang="0">
                    <a:pos x="T10" y="T11"/>
                  </a:cxn>
                  <a:cxn ang="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30"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31"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32"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33"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34"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Lst>
                <a:ahLst/>
                <a:cxnLst>
                  <a:cxn ang="0">
                    <a:pos x="T0" y="T1"/>
                  </a:cxn>
                  <a:cxn ang="0">
                    <a:pos x="T2" y="T3"/>
                  </a:cxn>
                  <a:cxn ang="0">
                    <a:pos x="T4" y="T5"/>
                  </a:cxn>
                  <a:cxn ang="0">
                    <a:pos x="T6" y="T7"/>
                  </a:cxn>
                  <a:cxn ang="0">
                    <a:pos x="T8" y="T9"/>
                  </a:cxn>
                  <a:cxn ang="0">
                    <a:pos x="T10" y="T11"/>
                  </a:cxn>
                  <a:cxn ang="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35"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36"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grpSp>
        <p:grpSp>
          <p:nvGrpSpPr>
            <p:cNvPr id="30737" name="Group 17"/>
            <p:cNvGrpSpPr>
              <a:grpSpLocks/>
            </p:cNvGrpSpPr>
            <p:nvPr userDrawn="1"/>
          </p:nvGrpSpPr>
          <p:grpSpPr bwMode="auto">
            <a:xfrm>
              <a:off x="0" y="2291"/>
              <a:ext cx="1385" cy="1702"/>
              <a:chOff x="0" y="2291"/>
              <a:chExt cx="1385" cy="1702"/>
            </a:xfrm>
          </p:grpSpPr>
          <p:sp>
            <p:nvSpPr>
              <p:cNvPr id="30738" name="Rectangle 18"/>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39" name="Rectangle 19"/>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40" name="Rectangle 20"/>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41" name="Rectangle 21"/>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42" name="Rectangle 22"/>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43" name="Rectangle 23"/>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44" name="Rectangle 24"/>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45" name="Rectangle 25"/>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46" name="Rectangle 26"/>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47" name="Rectangle 27"/>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48" name="Rectangle 28"/>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49" name="Rectangle 29"/>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50" name="Rectangle 30"/>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51" name="Rectangle 31"/>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52" name="Rectangle 32"/>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53" name="Rectangle 33"/>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54" name="Rectangle 34"/>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55" name="Rectangle 35"/>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56" name="Rectangle 36"/>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57" name="Rectangle 37"/>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58" name="Rectangle 38"/>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59" name="Rectangle 39"/>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60" name="Rectangle 40"/>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61" name="Rectangle 41"/>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62" name="Rectangle 42"/>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63" name="Rectangle 43"/>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64" name="Rectangle 44"/>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65" name="Rectangle 45"/>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66" name="Rectangle 46"/>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67" name="Rectangle 47"/>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68" name="Rectangle 48"/>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69" name="Rectangle 49"/>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70" name="Rectangle 50"/>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71" name="Rectangle 51"/>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72" name="Rectangle 52"/>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73" name="Rectangle 53"/>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74" name="Rectangle 54"/>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75" name="Rectangle 55"/>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76" name="Rectangle 56"/>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77" name="Rectangle 57"/>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78" name="Rectangle 58"/>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79" name="Rectangle 59"/>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80" name="Rectangle 60"/>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81" name="Rectangle 61"/>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82" name="Rectangle 62"/>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83" name="Rectangle 63"/>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84" name="Rectangle 64"/>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85" name="Rectangle 65"/>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86" name="Rectangle 66"/>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87" name="Rectangle 67"/>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88" name="Rectangle 68"/>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89" name="Rectangle 69"/>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90" name="Rectangle 70"/>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91" name="Rectangle 71"/>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92" name="Rectangle 72"/>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93" name="Rectangle 73"/>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94" name="Rectangle 74"/>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95" name="Rectangle 75"/>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96" name="Rectangle 76"/>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97" name="Rectangle 77"/>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98" name="Rectangle 78"/>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99" name="Rectangle 79"/>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00" name="Rectangle 80"/>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01"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30802" name="Rectangle 82"/>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03" name="Rectangle 83"/>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04" name="Rectangle 84"/>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05" name="Rectangle 85"/>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06" name="Rectangle 86"/>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07" name="Rectangle 87"/>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08" name="Rectangle 88"/>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09" name="Rectangle 89"/>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10" name="Rectangle 90"/>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11" name="Rectangle 91"/>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12" name="Rectangle 92"/>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13" name="Rectangle 93"/>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14" name="Rectangle 94"/>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15" name="Rectangle 95"/>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16" name="Rectangle 96"/>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17" name="Rectangle 97"/>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18" name="Rectangle 98"/>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19" name="Rectangle 99"/>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20" name="Rectangle 100"/>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21" name="Rectangle 101"/>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22" name="Rectangle 102"/>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23" name="Rectangle 103"/>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24" name="Rectangle 104"/>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25" name="Rectangle 105"/>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26" name="Rectangle 106"/>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27" name="Rectangle 107"/>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28" name="Rectangle 108"/>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29" name="Rectangle 109"/>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30" name="Rectangle 110"/>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31" name="Rectangle 111"/>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32" name="Rectangle 112"/>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33" name="Rectangle 113"/>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34" name="Rectangle 114"/>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35" name="Rectangle 115"/>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36" name="Rectangle 116"/>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37" name="Rectangle 117"/>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38" name="Rectangle 118"/>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39" name="Rectangle 119"/>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40" name="Rectangle 120"/>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41" name="Rectangle 121"/>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42" name="Rectangle 122"/>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43" name="Rectangle 123"/>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44" name="Rectangle 124"/>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45" name="Rectangle 125"/>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46" name="Rectangle 126"/>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47" name="Rectangle 127"/>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48" name="Rectangle 128"/>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49" name="Rectangle 129"/>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50" name="Rectangle 130"/>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51" name="Rectangle 131"/>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52" name="Rectangle 132"/>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53" name="Rectangle 133"/>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54" name="Rectangle 134"/>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55" name="Rectangle 135"/>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56" name="Rectangle 136"/>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57" name="Rectangle 137"/>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58"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30859"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30860"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30861"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30862"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30863"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30864"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30865"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30866"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30867" name="Rectangle 147"/>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68" name="Rectangle 148"/>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69"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30870" name="Freeform 150"/>
              <p:cNvSpPr>
                <a:spLocks/>
              </p:cNvSpPr>
              <p:nvPr userDrawn="1"/>
            </p:nvSpPr>
            <p:spPr bwMode="ltGray">
              <a:xfrm rot="-2857037">
                <a:off x="619" y="3550"/>
                <a:ext cx="68" cy="69"/>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30871"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872"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grpSp>
      </p:grpSp>
      <p:sp>
        <p:nvSpPr>
          <p:cNvPr id="30873"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altLang="et-EE" noProof="0" smtClean="0"/>
              <a:t>Click to edit Master title style</a:t>
            </a:r>
          </a:p>
        </p:txBody>
      </p:sp>
      <p:sp>
        <p:nvSpPr>
          <p:cNvPr id="30874"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pPr lvl="0"/>
            <a:r>
              <a:rPr lang="en-US" altLang="et-EE" noProof="0" smtClean="0"/>
              <a:t>Click to edit Master subtitle style</a:t>
            </a:r>
          </a:p>
        </p:txBody>
      </p:sp>
      <p:sp>
        <p:nvSpPr>
          <p:cNvPr id="30875" name="Rectangle 155"/>
          <p:cNvSpPr>
            <a:spLocks noGrp="1" noChangeArrowheads="1"/>
          </p:cNvSpPr>
          <p:nvPr>
            <p:ph type="dt" sz="quarter" idx="2"/>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endParaRPr lang="en-US" altLang="et-EE"/>
          </a:p>
        </p:txBody>
      </p:sp>
      <p:sp>
        <p:nvSpPr>
          <p:cNvPr id="30876" name="Rectangle 156"/>
          <p:cNvSpPr>
            <a:spLocks noGrp="1" noChangeArrowheads="1"/>
          </p:cNvSpPr>
          <p:nvPr>
            <p:ph type="ftr" sz="quarter" idx="3"/>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endParaRPr lang="en-US" altLang="et-EE"/>
          </a:p>
        </p:txBody>
      </p:sp>
      <p:sp>
        <p:nvSpPr>
          <p:cNvPr id="30877" name="Rectangle 157"/>
          <p:cNvSpPr>
            <a:spLocks noGrp="1" noChangeArrowheads="1"/>
          </p:cNvSpPr>
          <p:nvPr>
            <p:ph type="sldNum" sz="quarter" idx="4"/>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fld id="{73DC3113-063F-4BEA-86B7-B15712239137}" type="slidenum">
              <a:rPr lang="en-US" altLang="et-EE"/>
              <a:pPr/>
              <a:t>‹#›</a:t>
            </a:fld>
            <a:endParaRPr lang="en-US" alt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lvl1pPr>
              <a:defRPr/>
            </a:lvl1pPr>
          </a:lstStyle>
          <a:p>
            <a:endParaRPr lang="en-US" altLang="et-EE"/>
          </a:p>
        </p:txBody>
      </p:sp>
      <p:sp>
        <p:nvSpPr>
          <p:cNvPr id="5" name="Jaluse kohatäide 4"/>
          <p:cNvSpPr>
            <a:spLocks noGrp="1"/>
          </p:cNvSpPr>
          <p:nvPr>
            <p:ph type="ftr" sz="quarter" idx="11"/>
          </p:nvPr>
        </p:nvSpPr>
        <p:spPr/>
        <p:txBody>
          <a:bodyPr/>
          <a:lstStyle>
            <a:lvl1pPr>
              <a:defRPr/>
            </a:lvl1pPr>
          </a:lstStyle>
          <a:p>
            <a:endParaRPr lang="en-US" altLang="et-EE"/>
          </a:p>
        </p:txBody>
      </p:sp>
      <p:sp>
        <p:nvSpPr>
          <p:cNvPr id="6" name="Slaidinumbri kohatäide 5"/>
          <p:cNvSpPr>
            <a:spLocks noGrp="1"/>
          </p:cNvSpPr>
          <p:nvPr>
            <p:ph type="sldNum" sz="quarter" idx="12"/>
          </p:nvPr>
        </p:nvSpPr>
        <p:spPr/>
        <p:txBody>
          <a:bodyPr/>
          <a:lstStyle>
            <a:lvl1pPr>
              <a:defRPr/>
            </a:lvl1pPr>
          </a:lstStyle>
          <a:p>
            <a:fld id="{D57B6D85-B40E-443F-9941-3B60F0941434}" type="slidenum">
              <a:rPr lang="en-US" altLang="et-EE"/>
              <a:pPr/>
              <a:t>‹#›</a:t>
            </a:fld>
            <a:endParaRPr lang="en-US" altLang="et-EE"/>
          </a:p>
        </p:txBody>
      </p:sp>
    </p:spTree>
    <p:extLst>
      <p:ext uri="{BB962C8B-B14F-4D97-AF65-F5344CB8AC3E}">
        <p14:creationId xmlns:p14="http://schemas.microsoft.com/office/powerpoint/2010/main" val="31966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707188" y="228600"/>
            <a:ext cx="2135187" cy="5870575"/>
          </a:xfrm>
        </p:spPr>
        <p:txBody>
          <a:bodyPr vert="eaVert"/>
          <a:lstStyle/>
          <a:p>
            <a:r>
              <a:rPr lang="et-EE" smtClean="0"/>
              <a:t>Muutke tiitli laadi</a:t>
            </a:r>
            <a:endParaRPr lang="et-EE"/>
          </a:p>
        </p:txBody>
      </p:sp>
      <p:sp>
        <p:nvSpPr>
          <p:cNvPr id="3" name="Vertikaalteksti kohatäide 2"/>
          <p:cNvSpPr>
            <a:spLocks noGrp="1"/>
          </p:cNvSpPr>
          <p:nvPr>
            <p:ph type="body" orient="vert" idx="1"/>
          </p:nvPr>
        </p:nvSpPr>
        <p:spPr>
          <a:xfrm>
            <a:off x="301625" y="228600"/>
            <a:ext cx="6253163" cy="5870575"/>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lvl1pPr>
              <a:defRPr/>
            </a:lvl1pPr>
          </a:lstStyle>
          <a:p>
            <a:endParaRPr lang="en-US" altLang="et-EE"/>
          </a:p>
        </p:txBody>
      </p:sp>
      <p:sp>
        <p:nvSpPr>
          <p:cNvPr id="5" name="Jaluse kohatäide 4"/>
          <p:cNvSpPr>
            <a:spLocks noGrp="1"/>
          </p:cNvSpPr>
          <p:nvPr>
            <p:ph type="ftr" sz="quarter" idx="11"/>
          </p:nvPr>
        </p:nvSpPr>
        <p:spPr/>
        <p:txBody>
          <a:bodyPr/>
          <a:lstStyle>
            <a:lvl1pPr>
              <a:defRPr/>
            </a:lvl1pPr>
          </a:lstStyle>
          <a:p>
            <a:endParaRPr lang="en-US" altLang="et-EE"/>
          </a:p>
        </p:txBody>
      </p:sp>
      <p:sp>
        <p:nvSpPr>
          <p:cNvPr id="6" name="Slaidinumbri kohatäide 5"/>
          <p:cNvSpPr>
            <a:spLocks noGrp="1"/>
          </p:cNvSpPr>
          <p:nvPr>
            <p:ph type="sldNum" sz="quarter" idx="12"/>
          </p:nvPr>
        </p:nvSpPr>
        <p:spPr/>
        <p:txBody>
          <a:bodyPr/>
          <a:lstStyle>
            <a:lvl1pPr>
              <a:defRPr/>
            </a:lvl1pPr>
          </a:lstStyle>
          <a:p>
            <a:fld id="{E7717ABF-4C80-4197-AEC9-A44D94D4EBB2}" type="slidenum">
              <a:rPr lang="en-US" altLang="et-EE"/>
              <a:pPr/>
              <a:t>‹#›</a:t>
            </a:fld>
            <a:endParaRPr lang="en-US" altLang="et-EE"/>
          </a:p>
        </p:txBody>
      </p:sp>
    </p:spTree>
    <p:extLst>
      <p:ext uri="{BB962C8B-B14F-4D97-AF65-F5344CB8AC3E}">
        <p14:creationId xmlns:p14="http://schemas.microsoft.com/office/powerpoint/2010/main" val="609731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Pealkiri, tekst ja lõikepilt">
    <p:spTree>
      <p:nvGrpSpPr>
        <p:cNvPr id="1" name=""/>
        <p:cNvGrpSpPr/>
        <p:nvPr/>
      </p:nvGrpSpPr>
      <p:grpSpPr>
        <a:xfrm>
          <a:off x="0" y="0"/>
          <a:ext cx="0" cy="0"/>
          <a:chOff x="0" y="0"/>
          <a:chExt cx="0" cy="0"/>
        </a:xfrm>
      </p:grpSpPr>
      <p:sp>
        <p:nvSpPr>
          <p:cNvPr id="2" name="Pealkiri 1"/>
          <p:cNvSpPr>
            <a:spLocks noGrp="1"/>
          </p:cNvSpPr>
          <p:nvPr>
            <p:ph type="title"/>
          </p:nvPr>
        </p:nvSpPr>
        <p:spPr>
          <a:xfrm>
            <a:off x="301625" y="228600"/>
            <a:ext cx="8540750" cy="1143000"/>
          </a:xfrm>
        </p:spPr>
        <p:txBody>
          <a:bodyPr/>
          <a:lstStyle/>
          <a:p>
            <a:r>
              <a:rPr lang="et-EE" smtClean="0"/>
              <a:t>Muutke tiitli laadi</a:t>
            </a:r>
            <a:endParaRPr lang="et-EE"/>
          </a:p>
        </p:txBody>
      </p:sp>
      <p:sp>
        <p:nvSpPr>
          <p:cNvPr id="3" name="Teksti kohatäide 2"/>
          <p:cNvSpPr>
            <a:spLocks noGrp="1"/>
          </p:cNvSpPr>
          <p:nvPr>
            <p:ph type="body" sz="half" idx="1"/>
          </p:nvPr>
        </p:nvSpPr>
        <p:spPr>
          <a:xfrm>
            <a:off x="301625" y="1600200"/>
            <a:ext cx="4194175" cy="4498975"/>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Lõikepildi kohatäide 3"/>
          <p:cNvSpPr>
            <a:spLocks noGrp="1"/>
          </p:cNvSpPr>
          <p:nvPr>
            <p:ph type="clipArt" sz="half" idx="2"/>
          </p:nvPr>
        </p:nvSpPr>
        <p:spPr>
          <a:xfrm>
            <a:off x="4648200" y="1600200"/>
            <a:ext cx="4194175" cy="4498975"/>
          </a:xfrm>
        </p:spPr>
        <p:txBody>
          <a:bodyPr/>
          <a:lstStyle/>
          <a:p>
            <a:endParaRPr lang="et-EE"/>
          </a:p>
        </p:txBody>
      </p:sp>
      <p:sp>
        <p:nvSpPr>
          <p:cNvPr id="5" name="Kuupäeva kohatäide 4"/>
          <p:cNvSpPr>
            <a:spLocks noGrp="1"/>
          </p:cNvSpPr>
          <p:nvPr>
            <p:ph type="dt" sz="half" idx="10"/>
          </p:nvPr>
        </p:nvSpPr>
        <p:spPr>
          <a:xfrm>
            <a:off x="301625" y="6245225"/>
            <a:ext cx="2289175" cy="476250"/>
          </a:xfrm>
        </p:spPr>
        <p:txBody>
          <a:bodyPr/>
          <a:lstStyle>
            <a:lvl1pPr>
              <a:defRPr/>
            </a:lvl1pPr>
          </a:lstStyle>
          <a:p>
            <a:endParaRPr lang="en-US" altLang="et-EE"/>
          </a:p>
        </p:txBody>
      </p:sp>
      <p:sp>
        <p:nvSpPr>
          <p:cNvPr id="6" name="Jaluse kohatäide 5"/>
          <p:cNvSpPr>
            <a:spLocks noGrp="1"/>
          </p:cNvSpPr>
          <p:nvPr>
            <p:ph type="ftr" sz="quarter" idx="11"/>
          </p:nvPr>
        </p:nvSpPr>
        <p:spPr>
          <a:xfrm>
            <a:off x="3124200" y="6245225"/>
            <a:ext cx="2895600" cy="476250"/>
          </a:xfrm>
        </p:spPr>
        <p:txBody>
          <a:bodyPr/>
          <a:lstStyle>
            <a:lvl1pPr>
              <a:defRPr/>
            </a:lvl1pPr>
          </a:lstStyle>
          <a:p>
            <a:endParaRPr lang="en-US" altLang="et-EE"/>
          </a:p>
        </p:txBody>
      </p:sp>
      <p:sp>
        <p:nvSpPr>
          <p:cNvPr id="7" name="Slaidinumbri kohatäide 6"/>
          <p:cNvSpPr>
            <a:spLocks noGrp="1"/>
          </p:cNvSpPr>
          <p:nvPr>
            <p:ph type="sldNum" sz="quarter" idx="12"/>
          </p:nvPr>
        </p:nvSpPr>
        <p:spPr>
          <a:xfrm>
            <a:off x="6553200" y="6245225"/>
            <a:ext cx="2289175" cy="476250"/>
          </a:xfrm>
        </p:spPr>
        <p:txBody>
          <a:bodyPr/>
          <a:lstStyle>
            <a:lvl1pPr>
              <a:defRPr/>
            </a:lvl1pPr>
          </a:lstStyle>
          <a:p>
            <a:fld id="{A41BB9C9-0A2D-45A9-A50C-D25FABEDA934}" type="slidenum">
              <a:rPr lang="en-US" altLang="et-EE"/>
              <a:pPr/>
              <a:t>‹#›</a:t>
            </a:fld>
            <a:endParaRPr lang="en-US" altLang="et-EE"/>
          </a:p>
        </p:txBody>
      </p:sp>
    </p:spTree>
    <p:extLst>
      <p:ext uri="{BB962C8B-B14F-4D97-AF65-F5344CB8AC3E}">
        <p14:creationId xmlns:p14="http://schemas.microsoft.com/office/powerpoint/2010/main" val="2115860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lvl1pPr>
              <a:defRPr/>
            </a:lvl1pPr>
          </a:lstStyle>
          <a:p>
            <a:endParaRPr lang="en-US" altLang="et-EE"/>
          </a:p>
        </p:txBody>
      </p:sp>
      <p:sp>
        <p:nvSpPr>
          <p:cNvPr id="5" name="Jaluse kohatäide 4"/>
          <p:cNvSpPr>
            <a:spLocks noGrp="1"/>
          </p:cNvSpPr>
          <p:nvPr>
            <p:ph type="ftr" sz="quarter" idx="11"/>
          </p:nvPr>
        </p:nvSpPr>
        <p:spPr/>
        <p:txBody>
          <a:bodyPr/>
          <a:lstStyle>
            <a:lvl1pPr>
              <a:defRPr/>
            </a:lvl1pPr>
          </a:lstStyle>
          <a:p>
            <a:endParaRPr lang="en-US" altLang="et-EE"/>
          </a:p>
        </p:txBody>
      </p:sp>
      <p:sp>
        <p:nvSpPr>
          <p:cNvPr id="6" name="Slaidinumbri kohatäide 5"/>
          <p:cNvSpPr>
            <a:spLocks noGrp="1"/>
          </p:cNvSpPr>
          <p:nvPr>
            <p:ph type="sldNum" sz="quarter" idx="12"/>
          </p:nvPr>
        </p:nvSpPr>
        <p:spPr/>
        <p:txBody>
          <a:bodyPr/>
          <a:lstStyle>
            <a:lvl1pPr>
              <a:defRPr/>
            </a:lvl1pPr>
          </a:lstStyle>
          <a:p>
            <a:fld id="{6088497F-B858-43B0-9743-139ABEC79641}" type="slidenum">
              <a:rPr lang="en-US" altLang="et-EE"/>
              <a:pPr/>
              <a:t>‹#›</a:t>
            </a:fld>
            <a:endParaRPr lang="en-US" altLang="et-EE"/>
          </a:p>
        </p:txBody>
      </p:sp>
    </p:spTree>
    <p:extLst>
      <p:ext uri="{BB962C8B-B14F-4D97-AF65-F5344CB8AC3E}">
        <p14:creationId xmlns:p14="http://schemas.microsoft.com/office/powerpoint/2010/main" val="2345723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smtClean="0"/>
              <a:t>Muutke tiitli laadi</a:t>
            </a:r>
            <a:endParaRPr lang="et-EE"/>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t-EE" smtClean="0"/>
              <a:t>Muutke teksti laade</a:t>
            </a:r>
          </a:p>
        </p:txBody>
      </p:sp>
      <p:sp>
        <p:nvSpPr>
          <p:cNvPr id="4" name="Kuupäeva kohatäide 3"/>
          <p:cNvSpPr>
            <a:spLocks noGrp="1"/>
          </p:cNvSpPr>
          <p:nvPr>
            <p:ph type="dt" sz="half" idx="10"/>
          </p:nvPr>
        </p:nvSpPr>
        <p:spPr/>
        <p:txBody>
          <a:bodyPr/>
          <a:lstStyle>
            <a:lvl1pPr>
              <a:defRPr/>
            </a:lvl1pPr>
          </a:lstStyle>
          <a:p>
            <a:endParaRPr lang="en-US" altLang="et-EE"/>
          </a:p>
        </p:txBody>
      </p:sp>
      <p:sp>
        <p:nvSpPr>
          <p:cNvPr id="5" name="Jaluse kohatäide 4"/>
          <p:cNvSpPr>
            <a:spLocks noGrp="1"/>
          </p:cNvSpPr>
          <p:nvPr>
            <p:ph type="ftr" sz="quarter" idx="11"/>
          </p:nvPr>
        </p:nvSpPr>
        <p:spPr/>
        <p:txBody>
          <a:bodyPr/>
          <a:lstStyle>
            <a:lvl1pPr>
              <a:defRPr/>
            </a:lvl1pPr>
          </a:lstStyle>
          <a:p>
            <a:endParaRPr lang="en-US" altLang="et-EE"/>
          </a:p>
        </p:txBody>
      </p:sp>
      <p:sp>
        <p:nvSpPr>
          <p:cNvPr id="6" name="Slaidinumbri kohatäide 5"/>
          <p:cNvSpPr>
            <a:spLocks noGrp="1"/>
          </p:cNvSpPr>
          <p:nvPr>
            <p:ph type="sldNum" sz="quarter" idx="12"/>
          </p:nvPr>
        </p:nvSpPr>
        <p:spPr/>
        <p:txBody>
          <a:bodyPr/>
          <a:lstStyle>
            <a:lvl1pPr>
              <a:defRPr/>
            </a:lvl1pPr>
          </a:lstStyle>
          <a:p>
            <a:fld id="{7E95B3A3-6E7F-405F-817E-4FDBE54776B4}" type="slidenum">
              <a:rPr lang="en-US" altLang="et-EE"/>
              <a:pPr/>
              <a:t>‹#›</a:t>
            </a:fld>
            <a:endParaRPr lang="en-US" altLang="et-EE"/>
          </a:p>
        </p:txBody>
      </p:sp>
    </p:spTree>
    <p:extLst>
      <p:ext uri="{BB962C8B-B14F-4D97-AF65-F5344CB8AC3E}">
        <p14:creationId xmlns:p14="http://schemas.microsoft.com/office/powerpoint/2010/main" val="2904794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lvl1pPr>
              <a:defRPr/>
            </a:lvl1pPr>
          </a:lstStyle>
          <a:p>
            <a:endParaRPr lang="en-US" altLang="et-EE"/>
          </a:p>
        </p:txBody>
      </p:sp>
      <p:sp>
        <p:nvSpPr>
          <p:cNvPr id="6" name="Jaluse kohatäide 5"/>
          <p:cNvSpPr>
            <a:spLocks noGrp="1"/>
          </p:cNvSpPr>
          <p:nvPr>
            <p:ph type="ftr" sz="quarter" idx="11"/>
          </p:nvPr>
        </p:nvSpPr>
        <p:spPr/>
        <p:txBody>
          <a:bodyPr/>
          <a:lstStyle>
            <a:lvl1pPr>
              <a:defRPr/>
            </a:lvl1pPr>
          </a:lstStyle>
          <a:p>
            <a:endParaRPr lang="en-US" altLang="et-EE"/>
          </a:p>
        </p:txBody>
      </p:sp>
      <p:sp>
        <p:nvSpPr>
          <p:cNvPr id="7" name="Slaidinumbri kohatäide 6"/>
          <p:cNvSpPr>
            <a:spLocks noGrp="1"/>
          </p:cNvSpPr>
          <p:nvPr>
            <p:ph type="sldNum" sz="quarter" idx="12"/>
          </p:nvPr>
        </p:nvSpPr>
        <p:spPr/>
        <p:txBody>
          <a:bodyPr/>
          <a:lstStyle>
            <a:lvl1pPr>
              <a:defRPr/>
            </a:lvl1pPr>
          </a:lstStyle>
          <a:p>
            <a:fld id="{E8A0FA34-E651-4907-8A04-FBDA38E20B71}" type="slidenum">
              <a:rPr lang="en-US" altLang="et-EE"/>
              <a:pPr/>
              <a:t>‹#›</a:t>
            </a:fld>
            <a:endParaRPr lang="en-US" altLang="et-EE"/>
          </a:p>
        </p:txBody>
      </p:sp>
    </p:spTree>
    <p:extLst>
      <p:ext uri="{BB962C8B-B14F-4D97-AF65-F5344CB8AC3E}">
        <p14:creationId xmlns:p14="http://schemas.microsoft.com/office/powerpoint/2010/main" val="3988480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1143000"/>
          </a:xfrm>
        </p:spPr>
        <p:txBody>
          <a:bodyPr/>
          <a:lstStyle>
            <a:lvl1pPr>
              <a:defRPr/>
            </a:lvl1pPr>
          </a:lstStyle>
          <a:p>
            <a:r>
              <a:rPr lang="et-EE" smtClean="0"/>
              <a:t>Muutke tiitli laadi</a:t>
            </a:r>
            <a:endParaRPr lang="et-EE"/>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lvl1pPr>
              <a:defRPr/>
            </a:lvl1pPr>
          </a:lstStyle>
          <a:p>
            <a:endParaRPr lang="en-US" altLang="et-EE"/>
          </a:p>
        </p:txBody>
      </p:sp>
      <p:sp>
        <p:nvSpPr>
          <p:cNvPr id="8" name="Jaluse kohatäide 7"/>
          <p:cNvSpPr>
            <a:spLocks noGrp="1"/>
          </p:cNvSpPr>
          <p:nvPr>
            <p:ph type="ftr" sz="quarter" idx="11"/>
          </p:nvPr>
        </p:nvSpPr>
        <p:spPr/>
        <p:txBody>
          <a:bodyPr/>
          <a:lstStyle>
            <a:lvl1pPr>
              <a:defRPr/>
            </a:lvl1pPr>
          </a:lstStyle>
          <a:p>
            <a:endParaRPr lang="en-US" altLang="et-EE"/>
          </a:p>
        </p:txBody>
      </p:sp>
      <p:sp>
        <p:nvSpPr>
          <p:cNvPr id="9" name="Slaidinumbri kohatäide 8"/>
          <p:cNvSpPr>
            <a:spLocks noGrp="1"/>
          </p:cNvSpPr>
          <p:nvPr>
            <p:ph type="sldNum" sz="quarter" idx="12"/>
          </p:nvPr>
        </p:nvSpPr>
        <p:spPr/>
        <p:txBody>
          <a:bodyPr/>
          <a:lstStyle>
            <a:lvl1pPr>
              <a:defRPr/>
            </a:lvl1pPr>
          </a:lstStyle>
          <a:p>
            <a:fld id="{E8E51955-87F2-4319-B649-991DC9E3F0F4}" type="slidenum">
              <a:rPr lang="en-US" altLang="et-EE"/>
              <a:pPr/>
              <a:t>‹#›</a:t>
            </a:fld>
            <a:endParaRPr lang="en-US" altLang="et-EE"/>
          </a:p>
        </p:txBody>
      </p:sp>
    </p:spTree>
    <p:extLst>
      <p:ext uri="{BB962C8B-B14F-4D97-AF65-F5344CB8AC3E}">
        <p14:creationId xmlns:p14="http://schemas.microsoft.com/office/powerpoint/2010/main" val="3588623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Kuupäeva kohatäide 2"/>
          <p:cNvSpPr>
            <a:spLocks noGrp="1"/>
          </p:cNvSpPr>
          <p:nvPr>
            <p:ph type="dt" sz="half" idx="10"/>
          </p:nvPr>
        </p:nvSpPr>
        <p:spPr/>
        <p:txBody>
          <a:bodyPr/>
          <a:lstStyle>
            <a:lvl1pPr>
              <a:defRPr/>
            </a:lvl1pPr>
          </a:lstStyle>
          <a:p>
            <a:endParaRPr lang="en-US" altLang="et-EE"/>
          </a:p>
        </p:txBody>
      </p:sp>
      <p:sp>
        <p:nvSpPr>
          <p:cNvPr id="4" name="Jaluse kohatäide 3"/>
          <p:cNvSpPr>
            <a:spLocks noGrp="1"/>
          </p:cNvSpPr>
          <p:nvPr>
            <p:ph type="ftr" sz="quarter" idx="11"/>
          </p:nvPr>
        </p:nvSpPr>
        <p:spPr/>
        <p:txBody>
          <a:bodyPr/>
          <a:lstStyle>
            <a:lvl1pPr>
              <a:defRPr/>
            </a:lvl1pPr>
          </a:lstStyle>
          <a:p>
            <a:endParaRPr lang="en-US" altLang="et-EE"/>
          </a:p>
        </p:txBody>
      </p:sp>
      <p:sp>
        <p:nvSpPr>
          <p:cNvPr id="5" name="Slaidinumbri kohatäide 4"/>
          <p:cNvSpPr>
            <a:spLocks noGrp="1"/>
          </p:cNvSpPr>
          <p:nvPr>
            <p:ph type="sldNum" sz="quarter" idx="12"/>
          </p:nvPr>
        </p:nvSpPr>
        <p:spPr/>
        <p:txBody>
          <a:bodyPr/>
          <a:lstStyle>
            <a:lvl1pPr>
              <a:defRPr/>
            </a:lvl1pPr>
          </a:lstStyle>
          <a:p>
            <a:fld id="{5A182E83-80F2-4632-BE8B-574CADFE2180}" type="slidenum">
              <a:rPr lang="en-US" altLang="et-EE"/>
              <a:pPr/>
              <a:t>‹#›</a:t>
            </a:fld>
            <a:endParaRPr lang="en-US" altLang="et-EE"/>
          </a:p>
        </p:txBody>
      </p:sp>
    </p:spTree>
    <p:extLst>
      <p:ext uri="{BB962C8B-B14F-4D97-AF65-F5344CB8AC3E}">
        <p14:creationId xmlns:p14="http://schemas.microsoft.com/office/powerpoint/2010/main" val="3874294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lvl1pPr>
              <a:defRPr/>
            </a:lvl1pPr>
          </a:lstStyle>
          <a:p>
            <a:endParaRPr lang="en-US" altLang="et-EE"/>
          </a:p>
        </p:txBody>
      </p:sp>
      <p:sp>
        <p:nvSpPr>
          <p:cNvPr id="3" name="Jaluse kohatäide 2"/>
          <p:cNvSpPr>
            <a:spLocks noGrp="1"/>
          </p:cNvSpPr>
          <p:nvPr>
            <p:ph type="ftr" sz="quarter" idx="11"/>
          </p:nvPr>
        </p:nvSpPr>
        <p:spPr/>
        <p:txBody>
          <a:bodyPr/>
          <a:lstStyle>
            <a:lvl1pPr>
              <a:defRPr/>
            </a:lvl1pPr>
          </a:lstStyle>
          <a:p>
            <a:endParaRPr lang="en-US" altLang="et-EE"/>
          </a:p>
        </p:txBody>
      </p:sp>
      <p:sp>
        <p:nvSpPr>
          <p:cNvPr id="4" name="Slaidinumbri kohatäide 3"/>
          <p:cNvSpPr>
            <a:spLocks noGrp="1"/>
          </p:cNvSpPr>
          <p:nvPr>
            <p:ph type="sldNum" sz="quarter" idx="12"/>
          </p:nvPr>
        </p:nvSpPr>
        <p:spPr/>
        <p:txBody>
          <a:bodyPr/>
          <a:lstStyle>
            <a:lvl1pPr>
              <a:defRPr/>
            </a:lvl1pPr>
          </a:lstStyle>
          <a:p>
            <a:fld id="{3659638A-EABF-4BFF-AD08-CA39D48A454C}" type="slidenum">
              <a:rPr lang="en-US" altLang="et-EE"/>
              <a:pPr/>
              <a:t>‹#›</a:t>
            </a:fld>
            <a:endParaRPr lang="en-US" altLang="et-EE"/>
          </a:p>
        </p:txBody>
      </p:sp>
    </p:spTree>
    <p:extLst>
      <p:ext uri="{BB962C8B-B14F-4D97-AF65-F5344CB8AC3E}">
        <p14:creationId xmlns:p14="http://schemas.microsoft.com/office/powerpoint/2010/main" val="4045051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smtClean="0"/>
              <a:t>Muutke tiitli laadi</a:t>
            </a:r>
            <a:endParaRPr lang="et-EE"/>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lvl1pPr>
              <a:defRPr/>
            </a:lvl1pPr>
          </a:lstStyle>
          <a:p>
            <a:endParaRPr lang="en-US" altLang="et-EE"/>
          </a:p>
        </p:txBody>
      </p:sp>
      <p:sp>
        <p:nvSpPr>
          <p:cNvPr id="6" name="Jaluse kohatäide 5"/>
          <p:cNvSpPr>
            <a:spLocks noGrp="1"/>
          </p:cNvSpPr>
          <p:nvPr>
            <p:ph type="ftr" sz="quarter" idx="11"/>
          </p:nvPr>
        </p:nvSpPr>
        <p:spPr/>
        <p:txBody>
          <a:bodyPr/>
          <a:lstStyle>
            <a:lvl1pPr>
              <a:defRPr/>
            </a:lvl1pPr>
          </a:lstStyle>
          <a:p>
            <a:endParaRPr lang="en-US" altLang="et-EE"/>
          </a:p>
        </p:txBody>
      </p:sp>
      <p:sp>
        <p:nvSpPr>
          <p:cNvPr id="7" name="Slaidinumbri kohatäide 6"/>
          <p:cNvSpPr>
            <a:spLocks noGrp="1"/>
          </p:cNvSpPr>
          <p:nvPr>
            <p:ph type="sldNum" sz="quarter" idx="12"/>
          </p:nvPr>
        </p:nvSpPr>
        <p:spPr/>
        <p:txBody>
          <a:bodyPr/>
          <a:lstStyle>
            <a:lvl1pPr>
              <a:defRPr/>
            </a:lvl1pPr>
          </a:lstStyle>
          <a:p>
            <a:fld id="{C4A65B6F-10EC-4D6B-852B-5BCC8E900C2A}" type="slidenum">
              <a:rPr lang="en-US" altLang="et-EE"/>
              <a:pPr/>
              <a:t>‹#›</a:t>
            </a:fld>
            <a:endParaRPr lang="en-US" altLang="et-EE"/>
          </a:p>
        </p:txBody>
      </p:sp>
    </p:spTree>
    <p:extLst>
      <p:ext uri="{BB962C8B-B14F-4D97-AF65-F5344CB8AC3E}">
        <p14:creationId xmlns:p14="http://schemas.microsoft.com/office/powerpoint/2010/main" val="3907571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smtClean="0"/>
              <a:t>Muutke tiitli laadi</a:t>
            </a:r>
            <a:endParaRPr lang="et-EE"/>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lvl1pPr>
              <a:defRPr/>
            </a:lvl1pPr>
          </a:lstStyle>
          <a:p>
            <a:endParaRPr lang="en-US" altLang="et-EE"/>
          </a:p>
        </p:txBody>
      </p:sp>
      <p:sp>
        <p:nvSpPr>
          <p:cNvPr id="6" name="Jaluse kohatäide 5"/>
          <p:cNvSpPr>
            <a:spLocks noGrp="1"/>
          </p:cNvSpPr>
          <p:nvPr>
            <p:ph type="ftr" sz="quarter" idx="11"/>
          </p:nvPr>
        </p:nvSpPr>
        <p:spPr/>
        <p:txBody>
          <a:bodyPr/>
          <a:lstStyle>
            <a:lvl1pPr>
              <a:defRPr/>
            </a:lvl1pPr>
          </a:lstStyle>
          <a:p>
            <a:endParaRPr lang="en-US" altLang="et-EE"/>
          </a:p>
        </p:txBody>
      </p:sp>
      <p:sp>
        <p:nvSpPr>
          <p:cNvPr id="7" name="Slaidinumbri kohatäide 6"/>
          <p:cNvSpPr>
            <a:spLocks noGrp="1"/>
          </p:cNvSpPr>
          <p:nvPr>
            <p:ph type="sldNum" sz="quarter" idx="12"/>
          </p:nvPr>
        </p:nvSpPr>
        <p:spPr/>
        <p:txBody>
          <a:bodyPr/>
          <a:lstStyle>
            <a:lvl1pPr>
              <a:defRPr/>
            </a:lvl1pPr>
          </a:lstStyle>
          <a:p>
            <a:fld id="{56D8CABC-EEA6-4502-855D-D2A922984B6D}" type="slidenum">
              <a:rPr lang="en-US" altLang="et-EE"/>
              <a:pPr/>
              <a:t>‹#›</a:t>
            </a:fld>
            <a:endParaRPr lang="en-US" altLang="et-EE"/>
          </a:p>
        </p:txBody>
      </p:sp>
    </p:spTree>
    <p:extLst>
      <p:ext uri="{BB962C8B-B14F-4D97-AF65-F5344CB8AC3E}">
        <p14:creationId xmlns:p14="http://schemas.microsoft.com/office/powerpoint/2010/main" val="2984602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29698" name="Group 2"/>
          <p:cNvGrpSpPr>
            <a:grpSpLocks/>
          </p:cNvGrpSpPr>
          <p:nvPr/>
        </p:nvGrpSpPr>
        <p:grpSpPr bwMode="auto">
          <a:xfrm>
            <a:off x="0" y="1422400"/>
            <a:ext cx="9147175" cy="5435600"/>
            <a:chOff x="0" y="896"/>
            <a:chExt cx="5762" cy="3424"/>
          </a:xfrm>
        </p:grpSpPr>
        <p:grpSp>
          <p:nvGrpSpPr>
            <p:cNvPr id="29699" name="Group 3"/>
            <p:cNvGrpSpPr>
              <a:grpSpLocks/>
            </p:cNvGrpSpPr>
            <p:nvPr userDrawn="1"/>
          </p:nvGrpSpPr>
          <p:grpSpPr bwMode="auto">
            <a:xfrm>
              <a:off x="20" y="896"/>
              <a:ext cx="5742" cy="3424"/>
              <a:chOff x="20" y="896"/>
              <a:chExt cx="5742" cy="3424"/>
            </a:xfrm>
          </p:grpSpPr>
          <p:sp>
            <p:nvSpPr>
              <p:cNvPr id="29700"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01"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02"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03"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04"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05"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Lst>
                <a:ahLst/>
                <a:cxnLst>
                  <a:cxn ang="0">
                    <a:pos x="T0" y="T1"/>
                  </a:cxn>
                  <a:cxn ang="0">
                    <a:pos x="T2" y="T3"/>
                  </a:cxn>
                  <a:cxn ang="0">
                    <a:pos x="T4" y="T5"/>
                  </a:cxn>
                  <a:cxn ang="0">
                    <a:pos x="T6" y="T7"/>
                  </a:cxn>
                  <a:cxn ang="0">
                    <a:pos x="T8" y="T9"/>
                  </a:cxn>
                  <a:cxn ang="0">
                    <a:pos x="T10" y="T11"/>
                  </a:cxn>
                  <a:cxn ang="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06"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07"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08"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09"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10"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Lst>
                <a:ahLst/>
                <a:cxnLst>
                  <a:cxn ang="0">
                    <a:pos x="T0" y="T1"/>
                  </a:cxn>
                  <a:cxn ang="0">
                    <a:pos x="T2" y="T3"/>
                  </a:cxn>
                  <a:cxn ang="0">
                    <a:pos x="T4" y="T5"/>
                  </a:cxn>
                  <a:cxn ang="0">
                    <a:pos x="T6" y="T7"/>
                  </a:cxn>
                  <a:cxn ang="0">
                    <a:pos x="T8" y="T9"/>
                  </a:cxn>
                  <a:cxn ang="0">
                    <a:pos x="T10" y="T11"/>
                  </a:cxn>
                  <a:cxn ang="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11"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12"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grpSp>
        <p:grpSp>
          <p:nvGrpSpPr>
            <p:cNvPr id="29713" name="Group 17"/>
            <p:cNvGrpSpPr>
              <a:grpSpLocks/>
            </p:cNvGrpSpPr>
            <p:nvPr userDrawn="1"/>
          </p:nvGrpSpPr>
          <p:grpSpPr bwMode="auto">
            <a:xfrm>
              <a:off x="0" y="2291"/>
              <a:ext cx="1385" cy="1702"/>
              <a:chOff x="0" y="2291"/>
              <a:chExt cx="1385" cy="1702"/>
            </a:xfrm>
          </p:grpSpPr>
          <p:sp>
            <p:nvSpPr>
              <p:cNvPr id="29714" name="Rectangle 18"/>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15" name="Rectangle 19"/>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16" name="Rectangle 20"/>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17" name="Rectangle 21"/>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18" name="Rectangle 22"/>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19" name="Rectangle 23"/>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20" name="Rectangle 24"/>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21" name="Rectangle 25"/>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22" name="Rectangle 26"/>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23" name="Rectangle 27"/>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24" name="Rectangle 28"/>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25" name="Rectangle 29"/>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26" name="Rectangle 30"/>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27" name="Rectangle 31"/>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28" name="Rectangle 32"/>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29" name="Rectangle 33"/>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30" name="Rectangle 34"/>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31" name="Rectangle 35"/>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32" name="Rectangle 36"/>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33" name="Rectangle 37"/>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34" name="Rectangle 38"/>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35" name="Rectangle 39"/>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36" name="Rectangle 40"/>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37" name="Rectangle 41"/>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38" name="Rectangle 42"/>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39" name="Rectangle 43"/>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40" name="Rectangle 44"/>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41" name="Rectangle 45"/>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42" name="Rectangle 46"/>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43" name="Rectangle 47"/>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44" name="Rectangle 48"/>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45" name="Rectangle 49"/>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46" name="Rectangle 50"/>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47" name="Rectangle 51"/>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48" name="Rectangle 52"/>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49" name="Rectangle 53"/>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50" name="Rectangle 54"/>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51" name="Rectangle 55"/>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52" name="Rectangle 56"/>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53" name="Rectangle 57"/>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54" name="Rectangle 58"/>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55" name="Rectangle 59"/>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56" name="Rectangle 60"/>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57" name="Rectangle 61"/>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58" name="Rectangle 62"/>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59" name="Rectangle 63"/>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60" name="Rectangle 64"/>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61" name="Rectangle 65"/>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62" name="Rectangle 66"/>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63" name="Rectangle 67"/>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64" name="Rectangle 68"/>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65" name="Rectangle 69"/>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66" name="Rectangle 70"/>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67" name="Rectangle 71"/>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68" name="Rectangle 72"/>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69" name="Rectangle 73"/>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70" name="Rectangle 74"/>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71" name="Rectangle 75"/>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72" name="Rectangle 76"/>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73" name="Rectangle 77"/>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74" name="Rectangle 78"/>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75" name="Rectangle 79"/>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76" name="Rectangle 80"/>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77"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29778" name="Rectangle 82"/>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79" name="Rectangle 83"/>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80" name="Rectangle 84"/>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81" name="Rectangle 85"/>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82" name="Rectangle 86"/>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83" name="Rectangle 87"/>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84" name="Rectangle 88"/>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85" name="Rectangle 89"/>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86" name="Rectangle 90"/>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87" name="Rectangle 91"/>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88" name="Rectangle 92"/>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89" name="Rectangle 93"/>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90" name="Rectangle 94"/>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91" name="Rectangle 95"/>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92" name="Rectangle 96"/>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93" name="Rectangle 97"/>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94" name="Rectangle 98"/>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95" name="Rectangle 99"/>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96" name="Rectangle 100"/>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97" name="Rectangle 101"/>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98" name="Rectangle 102"/>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99" name="Rectangle 103"/>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00" name="Rectangle 104"/>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01" name="Rectangle 105"/>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02" name="Rectangle 106"/>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03" name="Rectangle 107"/>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04" name="Rectangle 108"/>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05" name="Rectangle 109"/>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06" name="Rectangle 110"/>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07" name="Rectangle 111"/>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08" name="Rectangle 112"/>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09" name="Rectangle 113"/>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10" name="Rectangle 114"/>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11" name="Rectangle 115"/>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12" name="Rectangle 116"/>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13" name="Rectangle 117"/>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14" name="Rectangle 118"/>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15" name="Rectangle 119"/>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16" name="Rectangle 120"/>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17" name="Rectangle 121"/>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18" name="Rectangle 122"/>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19" name="Rectangle 123"/>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20" name="Rectangle 124"/>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21" name="Rectangle 125"/>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22" name="Rectangle 126"/>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23" name="Rectangle 127"/>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24" name="Rectangle 128"/>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25" name="Rectangle 129"/>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26" name="Rectangle 130"/>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27" name="Rectangle 131"/>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28" name="Rectangle 132"/>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29" name="Rectangle 133"/>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30" name="Rectangle 134"/>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31" name="Rectangle 135"/>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32" name="Rectangle 136"/>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33" name="Rectangle 137"/>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34"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29835"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29836"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29837"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29838"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29839"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29840"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29841"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29842"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29843" name="Rectangle 147"/>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44" name="Rectangle 148"/>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45"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29846" name="Freeform 150"/>
              <p:cNvSpPr>
                <a:spLocks/>
              </p:cNvSpPr>
              <p:nvPr userDrawn="1"/>
            </p:nvSpPr>
            <p:spPr bwMode="ltGray">
              <a:xfrm rot="-2857037">
                <a:off x="619" y="3550"/>
                <a:ext cx="68" cy="69"/>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29847"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848"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grpSp>
      </p:grpSp>
      <p:sp>
        <p:nvSpPr>
          <p:cNvPr id="29849" name="Rectangle 153"/>
          <p:cNvSpPr>
            <a:spLocks noGrp="1" noRot="1" noChangeArrowheads="1"/>
          </p:cNvSpPr>
          <p:nvPr>
            <p:ph type="title"/>
          </p:nvPr>
        </p:nvSpPr>
        <p:spPr bwMode="auto">
          <a:xfrm>
            <a:off x="301625" y="228600"/>
            <a:ext cx="85407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t-EE" smtClean="0"/>
              <a:t>Click to edit Master title style</a:t>
            </a:r>
          </a:p>
        </p:txBody>
      </p:sp>
      <p:sp>
        <p:nvSpPr>
          <p:cNvPr id="29850" name="Rectangle 154"/>
          <p:cNvSpPr>
            <a:spLocks noGrp="1" noChangeArrowheads="1"/>
          </p:cNvSpPr>
          <p:nvPr>
            <p:ph type="dt" sz="half" idx="2"/>
          </p:nvPr>
        </p:nvSpPr>
        <p:spPr bwMode="auto">
          <a:xfrm>
            <a:off x="301625"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endParaRPr lang="en-US" altLang="et-EE"/>
          </a:p>
        </p:txBody>
      </p:sp>
      <p:sp>
        <p:nvSpPr>
          <p:cNvPr id="29851" name="Rectangle 15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endParaRPr lang="en-US" altLang="et-EE"/>
          </a:p>
        </p:txBody>
      </p:sp>
      <p:sp>
        <p:nvSpPr>
          <p:cNvPr id="29852" name="Rectangle 156"/>
          <p:cNvSpPr>
            <a:spLocks noGrp="1" noChangeArrowheads="1"/>
          </p:cNvSpPr>
          <p:nvPr>
            <p:ph type="sldNum" sz="quarter" idx="4"/>
          </p:nvPr>
        </p:nvSpPr>
        <p:spPr bwMode="auto">
          <a:xfrm>
            <a:off x="6553200"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fld id="{547834FD-FFE1-48FD-A40A-0680D545C011}" type="slidenum">
              <a:rPr lang="en-US" altLang="et-EE"/>
              <a:pPr/>
              <a:t>‹#›</a:t>
            </a:fld>
            <a:endParaRPr lang="en-US" altLang="et-EE"/>
          </a:p>
        </p:txBody>
      </p:sp>
      <p:sp>
        <p:nvSpPr>
          <p:cNvPr id="29853" name="Rectangle 157"/>
          <p:cNvSpPr>
            <a:spLocks noGrp="1" noRot="1" noChangeArrowheads="1"/>
          </p:cNvSpPr>
          <p:nvPr>
            <p:ph type="body" idx="1"/>
          </p:nvPr>
        </p:nvSpPr>
        <p:spPr bwMode="auto">
          <a:xfrm>
            <a:off x="301625" y="1600200"/>
            <a:ext cx="854075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t-EE" smtClean="0"/>
              <a:t>Click to edit Master text styles</a:t>
            </a:r>
          </a:p>
          <a:p>
            <a:pPr lvl="1"/>
            <a:r>
              <a:rPr lang="en-US" altLang="et-EE" smtClean="0"/>
              <a:t>Second level</a:t>
            </a:r>
          </a:p>
          <a:p>
            <a:pPr lvl="2"/>
            <a:r>
              <a:rPr lang="en-US" altLang="et-EE" smtClean="0"/>
              <a:t>Third level</a:t>
            </a:r>
          </a:p>
          <a:p>
            <a:pPr lvl="3"/>
            <a:r>
              <a:rPr lang="en-US" altLang="et-EE" smtClean="0"/>
              <a:t>Fourth level</a:t>
            </a:r>
          </a:p>
          <a:p>
            <a:pPr lvl="4"/>
            <a:r>
              <a:rPr lang="en-US" altLang="et-EE" smtClean="0"/>
              <a:t>Fifth level</a:t>
            </a:r>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hf hdr="0" ft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sz="quarter"/>
          </p:nvPr>
        </p:nvSpPr>
        <p:spPr/>
        <p:txBody>
          <a:bodyPr/>
          <a:lstStyle/>
          <a:p>
            <a:r>
              <a:rPr lang="et-EE" dirty="0" smtClean="0"/>
              <a:t>Lühikokkuvõte Augustinuse elust ja õpetusest</a:t>
            </a:r>
            <a:endParaRPr lang="et-EE" dirty="0"/>
          </a:p>
        </p:txBody>
      </p:sp>
      <p:sp>
        <p:nvSpPr>
          <p:cNvPr id="3" name="Alapealkiri 2"/>
          <p:cNvSpPr>
            <a:spLocks noGrp="1"/>
          </p:cNvSpPr>
          <p:nvPr>
            <p:ph type="subTitle" sz="quarter" idx="1"/>
          </p:nvPr>
        </p:nvSpPr>
        <p:spPr>
          <a:xfrm>
            <a:off x="287016" y="3861048"/>
            <a:ext cx="8856984" cy="1752600"/>
          </a:xfrm>
        </p:spPr>
        <p:txBody>
          <a:bodyPr/>
          <a:lstStyle/>
          <a:p>
            <a:pPr lvl="0"/>
            <a:r>
              <a:rPr lang="et-EE" sz="2000" dirty="0" err="1" smtClean="0"/>
              <a:t>Esa</a:t>
            </a:r>
            <a:r>
              <a:rPr lang="et-EE" sz="2000" dirty="0" smtClean="0"/>
              <a:t> </a:t>
            </a:r>
            <a:r>
              <a:rPr lang="et-EE" sz="2000" dirty="0" err="1" smtClean="0"/>
              <a:t>Saarineni</a:t>
            </a:r>
            <a:r>
              <a:rPr lang="et-EE" sz="2000" dirty="0" smtClean="0"/>
              <a:t> teose </a:t>
            </a:r>
            <a:r>
              <a:rPr lang="fi-FI" sz="2000" b="1" i="1" dirty="0" err="1">
                <a:solidFill>
                  <a:schemeClr val="tx1"/>
                </a:solidFill>
                <a:effectLst/>
              </a:rPr>
              <a:t>Filosoofia</a:t>
            </a:r>
            <a:r>
              <a:rPr lang="fi-FI" sz="2000" b="1" i="1" dirty="0">
                <a:solidFill>
                  <a:schemeClr val="tx1"/>
                </a:solidFill>
                <a:effectLst/>
              </a:rPr>
              <a:t> </a:t>
            </a:r>
            <a:r>
              <a:rPr lang="fi-FI" sz="2000" b="1" i="1" dirty="0" err="1">
                <a:solidFill>
                  <a:schemeClr val="tx1"/>
                </a:solidFill>
                <a:effectLst/>
              </a:rPr>
              <a:t>ajalugu</a:t>
            </a:r>
            <a:r>
              <a:rPr lang="fi-FI" sz="2000" b="1" i="1" dirty="0">
                <a:solidFill>
                  <a:schemeClr val="tx1"/>
                </a:solidFill>
                <a:effectLst/>
              </a:rPr>
              <a:t> </a:t>
            </a:r>
            <a:r>
              <a:rPr lang="fi-FI" sz="2000" b="1" i="1" dirty="0" err="1">
                <a:solidFill>
                  <a:schemeClr val="tx1"/>
                </a:solidFill>
                <a:effectLst/>
              </a:rPr>
              <a:t>tipult</a:t>
            </a:r>
            <a:r>
              <a:rPr lang="fi-FI" sz="2000" b="1" i="1" dirty="0">
                <a:solidFill>
                  <a:schemeClr val="tx1"/>
                </a:solidFill>
                <a:effectLst/>
              </a:rPr>
              <a:t> </a:t>
            </a:r>
            <a:r>
              <a:rPr lang="fi-FI" sz="2000" b="1" i="1" dirty="0" err="1">
                <a:solidFill>
                  <a:schemeClr val="tx1"/>
                </a:solidFill>
                <a:effectLst/>
              </a:rPr>
              <a:t>tipule</a:t>
            </a:r>
            <a:r>
              <a:rPr lang="fi-FI" sz="2000" b="1" i="1" dirty="0">
                <a:solidFill>
                  <a:schemeClr val="tx1"/>
                </a:solidFill>
                <a:effectLst/>
              </a:rPr>
              <a:t> </a:t>
            </a:r>
            <a:r>
              <a:rPr lang="fi-FI" sz="2000" b="1" i="1" dirty="0" err="1">
                <a:solidFill>
                  <a:schemeClr val="tx1"/>
                </a:solidFill>
                <a:effectLst/>
              </a:rPr>
              <a:t>Sokratesest</a:t>
            </a:r>
            <a:r>
              <a:rPr lang="fi-FI" sz="2000" b="1" i="1" dirty="0">
                <a:solidFill>
                  <a:schemeClr val="tx1"/>
                </a:solidFill>
                <a:effectLst/>
              </a:rPr>
              <a:t> </a:t>
            </a:r>
            <a:r>
              <a:rPr lang="fi-FI" sz="2000" b="1" i="1" dirty="0" smtClean="0">
                <a:solidFill>
                  <a:schemeClr val="tx1"/>
                </a:solidFill>
                <a:effectLst/>
              </a:rPr>
              <a:t>Marxini</a:t>
            </a:r>
            <a:r>
              <a:rPr lang="et-EE" sz="2000" b="1" i="1" dirty="0" smtClean="0">
                <a:solidFill>
                  <a:schemeClr val="tx1"/>
                </a:solidFill>
                <a:effectLst/>
              </a:rPr>
              <a:t> </a:t>
            </a:r>
            <a:r>
              <a:rPr lang="et-EE" sz="2000" dirty="0" smtClean="0">
                <a:solidFill>
                  <a:schemeClr val="tx1"/>
                </a:solidFill>
                <a:effectLst/>
              </a:rPr>
              <a:t>(</a:t>
            </a:r>
            <a:r>
              <a:rPr lang="en-US" sz="2000" dirty="0">
                <a:solidFill>
                  <a:schemeClr val="tx1"/>
                </a:solidFill>
                <a:effectLst/>
              </a:rPr>
              <a:t>Tallinn, </a:t>
            </a:r>
            <a:r>
              <a:rPr lang="en-US" sz="2000" dirty="0" err="1">
                <a:solidFill>
                  <a:schemeClr val="tx1"/>
                </a:solidFill>
                <a:effectLst/>
              </a:rPr>
              <a:t>Avita</a:t>
            </a:r>
            <a:r>
              <a:rPr lang="en-US" sz="2000" dirty="0">
                <a:solidFill>
                  <a:schemeClr val="tx1"/>
                </a:solidFill>
                <a:effectLst/>
              </a:rPr>
              <a:t> </a:t>
            </a:r>
            <a:r>
              <a:rPr lang="en-US" sz="2000" dirty="0" smtClean="0">
                <a:solidFill>
                  <a:schemeClr val="tx1"/>
                </a:solidFill>
                <a:effectLst/>
              </a:rPr>
              <a:t>1996</a:t>
            </a:r>
            <a:r>
              <a:rPr lang="et-EE" sz="2000" dirty="0" smtClean="0">
                <a:solidFill>
                  <a:schemeClr val="tx1"/>
                </a:solidFill>
                <a:effectLst/>
              </a:rPr>
              <a:t>) põhjal</a:t>
            </a:r>
          </a:p>
          <a:p>
            <a:endParaRPr lang="et-EE" dirty="0"/>
          </a:p>
        </p:txBody>
      </p:sp>
      <p:sp>
        <p:nvSpPr>
          <p:cNvPr id="4" name="Slaidinumbri kohatäide 3"/>
          <p:cNvSpPr>
            <a:spLocks noGrp="1"/>
          </p:cNvSpPr>
          <p:nvPr>
            <p:ph type="sldNum" sz="quarter" idx="4"/>
          </p:nvPr>
        </p:nvSpPr>
        <p:spPr/>
        <p:txBody>
          <a:bodyPr/>
          <a:lstStyle/>
          <a:p>
            <a:fld id="{73DC3113-063F-4BEA-86B7-B15712239137}" type="slidenum">
              <a:rPr lang="en-US" altLang="et-EE" smtClean="0"/>
              <a:pPr/>
              <a:t>1</a:t>
            </a:fld>
            <a:endParaRPr lang="en-US" altLang="et-EE"/>
          </a:p>
        </p:txBody>
      </p:sp>
    </p:spTree>
    <p:extLst>
      <p:ext uri="{BB962C8B-B14F-4D97-AF65-F5344CB8AC3E}">
        <p14:creationId xmlns:p14="http://schemas.microsoft.com/office/powerpoint/2010/main" val="757176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inumbri kohatäide 5"/>
          <p:cNvSpPr>
            <a:spLocks noGrp="1"/>
          </p:cNvSpPr>
          <p:nvPr>
            <p:ph type="sldNum" sz="quarter" idx="12"/>
          </p:nvPr>
        </p:nvSpPr>
        <p:spPr/>
        <p:txBody>
          <a:bodyPr/>
          <a:lstStyle/>
          <a:p>
            <a:fld id="{7604096A-D5F7-41F6-AB2A-21F27EBBBEF3}" type="slidenum">
              <a:rPr lang="en-US" altLang="et-EE"/>
              <a:pPr/>
              <a:t>10</a:t>
            </a:fld>
            <a:endParaRPr lang="en-US" altLang="et-EE"/>
          </a:p>
        </p:txBody>
      </p:sp>
      <p:sp>
        <p:nvSpPr>
          <p:cNvPr id="17411" name="Rectangle 3"/>
          <p:cNvSpPr>
            <a:spLocks noGrp="1" noRot="1" noChangeArrowheads="1"/>
          </p:cNvSpPr>
          <p:nvPr>
            <p:ph type="body" idx="1"/>
          </p:nvPr>
        </p:nvSpPr>
        <p:spPr>
          <a:xfrm>
            <a:off x="457200" y="836613"/>
            <a:ext cx="8229600" cy="5289550"/>
          </a:xfrm>
        </p:spPr>
        <p:txBody>
          <a:bodyPr/>
          <a:lstStyle/>
          <a:p>
            <a:r>
              <a:rPr lang="et-EE" altLang="et-EE"/>
              <a:t>Füüsikalisel ajal pole pistmist inimese tunnetuse seisundiga.</a:t>
            </a:r>
          </a:p>
          <a:p>
            <a:r>
              <a:rPr lang="et-EE" altLang="et-EE"/>
              <a:t>Aeg on niisiis inimhinge dimensioon ja tal ei ole jumalikku vastet. Augustinus ütleb: </a:t>
            </a:r>
            <a:r>
              <a:rPr lang="et-EE" altLang="et-EE" i="1"/>
              <a:t>“Sinus, mu teadvus, mõõdan ma aega. Ära vaidle mulle vastu, see tähendab: ära vaidle endale vastu oma muljete segase hulgaga! Sinus, ütlen ma, mõõdetakse aega. Muljet, mille möödunud ajad sinusse jätavad ja mis nende möödudes jääb.”</a:t>
            </a:r>
            <a:endParaRPr lang="en-US" altLang="et-EE" i="1"/>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inumbri kohatäide 5"/>
          <p:cNvSpPr>
            <a:spLocks noGrp="1"/>
          </p:cNvSpPr>
          <p:nvPr>
            <p:ph type="sldNum" sz="quarter" idx="12"/>
          </p:nvPr>
        </p:nvSpPr>
        <p:spPr/>
        <p:txBody>
          <a:bodyPr/>
          <a:lstStyle/>
          <a:p>
            <a:fld id="{97E78650-53CD-46A1-BF1C-7146D8939D98}" type="slidenum">
              <a:rPr lang="en-US" altLang="et-EE"/>
              <a:pPr/>
              <a:t>11</a:t>
            </a:fld>
            <a:endParaRPr lang="en-US" altLang="et-EE"/>
          </a:p>
        </p:txBody>
      </p:sp>
      <p:sp>
        <p:nvSpPr>
          <p:cNvPr id="18434" name="Rectangle 2"/>
          <p:cNvSpPr>
            <a:spLocks noGrp="1" noRot="1" noChangeArrowheads="1"/>
          </p:cNvSpPr>
          <p:nvPr>
            <p:ph type="title"/>
          </p:nvPr>
        </p:nvSpPr>
        <p:spPr/>
        <p:txBody>
          <a:bodyPr/>
          <a:lstStyle/>
          <a:p>
            <a:pPr algn="l"/>
            <a:r>
              <a:rPr lang="et-EE" altLang="et-EE" sz="3600">
                <a:solidFill>
                  <a:srgbClr val="009900"/>
                </a:solidFill>
              </a:rPr>
              <a:t>Iseseisvaks mõtlemiseks...</a:t>
            </a:r>
            <a:endParaRPr lang="en-US" altLang="et-EE" sz="3600">
              <a:solidFill>
                <a:srgbClr val="009900"/>
              </a:solidFill>
            </a:endParaRPr>
          </a:p>
        </p:txBody>
      </p:sp>
      <p:sp>
        <p:nvSpPr>
          <p:cNvPr id="18435" name="Rectangle 3"/>
          <p:cNvSpPr>
            <a:spLocks noGrp="1" noRot="1" noChangeArrowheads="1"/>
          </p:cNvSpPr>
          <p:nvPr>
            <p:ph type="body" idx="1"/>
          </p:nvPr>
        </p:nvSpPr>
        <p:spPr/>
        <p:txBody>
          <a:bodyPr/>
          <a:lstStyle/>
          <a:p>
            <a:pPr>
              <a:buFont typeface="Arial" charset="0"/>
              <a:buNone/>
            </a:pPr>
            <a:r>
              <a:rPr lang="et-EE" altLang="et-EE"/>
              <a:t>Kuidas määratled enese jaoks mõiste “aeg”?</a:t>
            </a:r>
            <a:endParaRPr lang="en-US" altLang="et-E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aidinumbri kohatäide 6"/>
          <p:cNvSpPr>
            <a:spLocks noGrp="1"/>
          </p:cNvSpPr>
          <p:nvPr>
            <p:ph type="sldNum" sz="quarter" idx="12"/>
          </p:nvPr>
        </p:nvSpPr>
        <p:spPr/>
        <p:txBody>
          <a:bodyPr/>
          <a:lstStyle/>
          <a:p>
            <a:fld id="{92724EEF-7E68-44D3-A165-CDBEBB389168}" type="slidenum">
              <a:rPr lang="en-US" altLang="et-EE"/>
              <a:pPr/>
              <a:t>2</a:t>
            </a:fld>
            <a:endParaRPr lang="en-US" altLang="et-EE"/>
          </a:p>
        </p:txBody>
      </p:sp>
      <p:sp>
        <p:nvSpPr>
          <p:cNvPr id="2052" name="Rectangle 4"/>
          <p:cNvSpPr>
            <a:spLocks noGrp="1" noRot="1" noChangeArrowheads="1"/>
          </p:cNvSpPr>
          <p:nvPr>
            <p:ph type="title"/>
          </p:nvPr>
        </p:nvSpPr>
        <p:spPr/>
        <p:txBody>
          <a:bodyPr/>
          <a:lstStyle/>
          <a:p>
            <a:pPr algn="l"/>
            <a:r>
              <a:rPr lang="et-EE" altLang="et-EE" sz="3200" dirty="0" smtClean="0"/>
              <a:t>Augustinuse </a:t>
            </a:r>
            <a:r>
              <a:rPr lang="et-EE" altLang="et-EE" sz="3200" dirty="0"/>
              <a:t>(354- 430) elu ja isik</a:t>
            </a:r>
            <a:endParaRPr lang="en-US" altLang="et-EE" sz="3200" dirty="0"/>
          </a:p>
        </p:txBody>
      </p:sp>
      <p:sp>
        <p:nvSpPr>
          <p:cNvPr id="2053" name="Rectangle 5"/>
          <p:cNvSpPr>
            <a:spLocks noGrp="1" noRot="1" noChangeArrowheads="1"/>
          </p:cNvSpPr>
          <p:nvPr>
            <p:ph type="body" sz="half" idx="1"/>
          </p:nvPr>
        </p:nvSpPr>
        <p:spPr>
          <a:xfrm>
            <a:off x="301625" y="1600200"/>
            <a:ext cx="6886575" cy="4498975"/>
          </a:xfrm>
        </p:spPr>
        <p:txBody>
          <a:bodyPr/>
          <a:lstStyle/>
          <a:p>
            <a:r>
              <a:rPr lang="et-EE" altLang="et-EE"/>
              <a:t>Katoliku kiriku pühak</a:t>
            </a:r>
          </a:p>
          <a:p>
            <a:r>
              <a:rPr lang="et-EE" altLang="et-EE"/>
              <a:t>Tema õpetused moodustavad suure osa nii kiriku kui ka üldisest ajaloost</a:t>
            </a:r>
          </a:p>
          <a:p>
            <a:r>
              <a:rPr lang="et-EE" altLang="et-EE"/>
              <a:t>Keskaja teoloog ja filosoof</a:t>
            </a:r>
          </a:p>
          <a:p>
            <a:r>
              <a:rPr lang="et-EE" altLang="et-EE"/>
              <a:t>Tema filosoofiaalane töö on seotud ristiusuga</a:t>
            </a:r>
          </a:p>
          <a:p>
            <a:r>
              <a:rPr lang="et-EE" altLang="et-EE"/>
              <a:t>Otsis teoloogiale tuge filosoofiast</a:t>
            </a:r>
          </a:p>
        </p:txBody>
      </p:sp>
      <p:pic>
        <p:nvPicPr>
          <p:cNvPr id="2056" name="Picture 8" descr="augustinus"/>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7235825" y="1628775"/>
            <a:ext cx="1476375" cy="2257425"/>
          </a:xfrm>
        </p:spPr>
      </p:pic>
      <p:sp>
        <p:nvSpPr>
          <p:cNvPr id="2057" name="Text Box 9"/>
          <p:cNvSpPr txBox="1">
            <a:spLocks noChangeArrowheads="1"/>
          </p:cNvSpPr>
          <p:nvPr/>
        </p:nvSpPr>
        <p:spPr bwMode="auto">
          <a:xfrm>
            <a:off x="7288213" y="4168775"/>
            <a:ext cx="1314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t-EE" altLang="et-EE" i="1">
                <a:latin typeface="Arial" charset="0"/>
              </a:rPr>
              <a:t>Augustinus</a:t>
            </a:r>
            <a:endParaRPr lang="en-US" altLang="et-EE" i="1">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aidinumbri kohatäide 6"/>
          <p:cNvSpPr>
            <a:spLocks noGrp="1"/>
          </p:cNvSpPr>
          <p:nvPr>
            <p:ph type="sldNum" sz="quarter" idx="12"/>
          </p:nvPr>
        </p:nvSpPr>
        <p:spPr/>
        <p:txBody>
          <a:bodyPr/>
          <a:lstStyle/>
          <a:p>
            <a:fld id="{AAE9D4D5-2AE4-4C05-AD5D-2896EB708D94}" type="slidenum">
              <a:rPr lang="en-US" altLang="et-EE"/>
              <a:pPr/>
              <a:t>3</a:t>
            </a:fld>
            <a:endParaRPr lang="en-US" altLang="et-EE"/>
          </a:p>
        </p:txBody>
      </p:sp>
      <p:sp>
        <p:nvSpPr>
          <p:cNvPr id="6152" name="Rectangle 8"/>
          <p:cNvSpPr>
            <a:spLocks noGrp="1" noRot="1" noChangeArrowheads="1"/>
          </p:cNvSpPr>
          <p:nvPr>
            <p:ph type="body" sz="half" idx="1"/>
          </p:nvPr>
        </p:nvSpPr>
        <p:spPr>
          <a:xfrm>
            <a:off x="179388" y="404813"/>
            <a:ext cx="5832475" cy="6119812"/>
          </a:xfrm>
        </p:spPr>
        <p:txBody>
          <a:bodyPr/>
          <a:lstStyle/>
          <a:p>
            <a:r>
              <a:rPr lang="et-EE" altLang="et-EE"/>
              <a:t>Tema teost </a:t>
            </a:r>
            <a:r>
              <a:rPr lang="et-EE" altLang="et-EE" i="1"/>
              <a:t>Pihtimused </a:t>
            </a:r>
            <a:r>
              <a:rPr lang="et-EE" altLang="et-EE"/>
              <a:t>peetakse maailmaajaloo esimeseks tõeliseks autobiograafiaks</a:t>
            </a:r>
            <a:endParaRPr lang="et-EE" altLang="et-EE" i="1"/>
          </a:p>
          <a:p>
            <a:r>
              <a:rPr lang="et-EE" altLang="et-EE" i="1"/>
              <a:t>Pihtimustes</a:t>
            </a:r>
            <a:r>
              <a:rPr lang="et-EE" altLang="et-EE"/>
              <a:t> leiab, et seksuaaliha tekitab süümepiinu ning viib inimese allakäiguteele</a:t>
            </a:r>
          </a:p>
          <a:p>
            <a:r>
              <a:rPr lang="et-EE" altLang="et-EE"/>
              <a:t>Enne usku pöördumist oli tal sõbratar, kellega oli neil üks ühine laps. (Augustinus oli elukaaslasele truu)</a:t>
            </a:r>
          </a:p>
          <a:p>
            <a:endParaRPr lang="en-US" altLang="et-EE"/>
          </a:p>
        </p:txBody>
      </p:sp>
      <p:pic>
        <p:nvPicPr>
          <p:cNvPr id="6157" name="Picture 13" descr="Augustinus"/>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6156325" y="549275"/>
            <a:ext cx="2667000" cy="3238500"/>
          </a:xfrm>
        </p:spPr>
      </p:pic>
      <p:sp>
        <p:nvSpPr>
          <p:cNvPr id="6158" name="Text Box 14"/>
          <p:cNvSpPr txBox="1">
            <a:spLocks noChangeArrowheads="1"/>
          </p:cNvSpPr>
          <p:nvPr/>
        </p:nvSpPr>
        <p:spPr bwMode="auto">
          <a:xfrm>
            <a:off x="6877050" y="3860800"/>
            <a:ext cx="1314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t-EE" altLang="et-EE" i="1">
                <a:latin typeface="Arial" charset="0"/>
              </a:rPr>
              <a:t>Augustinus</a:t>
            </a:r>
            <a:endParaRPr lang="en-US" altLang="et-EE" i="1">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aidinumbri kohatäide 6"/>
          <p:cNvSpPr>
            <a:spLocks noGrp="1"/>
          </p:cNvSpPr>
          <p:nvPr>
            <p:ph type="sldNum" sz="quarter" idx="12"/>
          </p:nvPr>
        </p:nvSpPr>
        <p:spPr/>
        <p:txBody>
          <a:bodyPr/>
          <a:lstStyle/>
          <a:p>
            <a:fld id="{718679D6-98F0-4944-8987-98DDB3218808}" type="slidenum">
              <a:rPr lang="en-US" altLang="et-EE"/>
              <a:pPr/>
              <a:t>4</a:t>
            </a:fld>
            <a:endParaRPr lang="en-US" altLang="et-EE"/>
          </a:p>
        </p:txBody>
      </p:sp>
      <p:sp>
        <p:nvSpPr>
          <p:cNvPr id="13317" name="Rectangle 5"/>
          <p:cNvSpPr>
            <a:spLocks noGrp="1" noRot="1" noChangeArrowheads="1"/>
          </p:cNvSpPr>
          <p:nvPr>
            <p:ph type="body" sz="half" idx="1"/>
          </p:nvPr>
        </p:nvSpPr>
        <p:spPr>
          <a:xfrm>
            <a:off x="468313" y="1052513"/>
            <a:ext cx="5975350" cy="4525962"/>
          </a:xfrm>
        </p:spPr>
        <p:txBody>
          <a:bodyPr/>
          <a:lstStyle/>
          <a:p>
            <a:r>
              <a:rPr lang="et-EE" altLang="et-EE"/>
              <a:t>Peale usku pöördumist loobus suhetest vastassugupoolega (Mõelge, miks ja kas peaks üks mees seda tegema)</a:t>
            </a:r>
          </a:p>
          <a:p>
            <a:r>
              <a:rPr lang="et-EE" altLang="et-EE"/>
              <a:t>Augustinuse suur soov oli leida sisemine rahu</a:t>
            </a:r>
          </a:p>
          <a:p>
            <a:r>
              <a:rPr lang="et-EE" altLang="et-EE"/>
              <a:t>Tema teine tippteos oli </a:t>
            </a:r>
            <a:r>
              <a:rPr lang="et-EE" altLang="et-EE" i="1"/>
              <a:t>De civitate Dei</a:t>
            </a:r>
          </a:p>
          <a:p>
            <a:endParaRPr lang="en-US" altLang="et-EE"/>
          </a:p>
        </p:txBody>
      </p:sp>
      <p:pic>
        <p:nvPicPr>
          <p:cNvPr id="13320" name="Picture 8" descr="augustinus-4"/>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6964363" y="1700213"/>
            <a:ext cx="1681162" cy="2092325"/>
          </a:xfrm>
        </p:spPr>
      </p:pic>
      <p:sp>
        <p:nvSpPr>
          <p:cNvPr id="13321" name="Text Box 9"/>
          <p:cNvSpPr txBox="1">
            <a:spLocks noChangeArrowheads="1"/>
          </p:cNvSpPr>
          <p:nvPr/>
        </p:nvSpPr>
        <p:spPr bwMode="auto">
          <a:xfrm>
            <a:off x="7000875" y="4024313"/>
            <a:ext cx="1314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t-EE" altLang="et-EE" i="1">
                <a:latin typeface="Arial" charset="0"/>
              </a:rPr>
              <a:t>Augustinus</a:t>
            </a:r>
            <a:endParaRPr lang="en-US" altLang="et-EE" i="1">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inumbri kohatäide 5"/>
          <p:cNvSpPr>
            <a:spLocks noGrp="1"/>
          </p:cNvSpPr>
          <p:nvPr>
            <p:ph type="sldNum" sz="quarter" idx="12"/>
          </p:nvPr>
        </p:nvSpPr>
        <p:spPr/>
        <p:txBody>
          <a:bodyPr/>
          <a:lstStyle/>
          <a:p>
            <a:fld id="{A4362CDF-4139-412A-B797-6A774FB61F5B}" type="slidenum">
              <a:rPr lang="en-US" altLang="et-EE"/>
              <a:pPr/>
              <a:t>5</a:t>
            </a:fld>
            <a:endParaRPr lang="en-US" altLang="et-EE"/>
          </a:p>
        </p:txBody>
      </p:sp>
      <p:sp>
        <p:nvSpPr>
          <p:cNvPr id="9218" name="Rectangle 2"/>
          <p:cNvSpPr>
            <a:spLocks noGrp="1" noRot="1" noChangeArrowheads="1"/>
          </p:cNvSpPr>
          <p:nvPr>
            <p:ph type="title"/>
          </p:nvPr>
        </p:nvSpPr>
        <p:spPr>
          <a:xfrm>
            <a:off x="457200" y="274638"/>
            <a:ext cx="8229600" cy="1354137"/>
          </a:xfrm>
        </p:spPr>
        <p:txBody>
          <a:bodyPr/>
          <a:lstStyle/>
          <a:p>
            <a:pPr algn="l"/>
            <a:r>
              <a:rPr lang="et-EE" altLang="et-EE" sz="3600" dirty="0" smtClean="0"/>
              <a:t>Augustinuse </a:t>
            </a:r>
            <a:r>
              <a:rPr lang="et-EE" altLang="et-EE" sz="3600" dirty="0"/>
              <a:t>õpetuse sarnasus Platoni omaga</a:t>
            </a:r>
            <a:endParaRPr lang="en-US" altLang="et-EE" sz="3600" dirty="0"/>
          </a:p>
        </p:txBody>
      </p:sp>
      <p:sp>
        <p:nvSpPr>
          <p:cNvPr id="9219" name="Rectangle 3"/>
          <p:cNvSpPr>
            <a:spLocks noGrp="1" noRot="1" noChangeArrowheads="1"/>
          </p:cNvSpPr>
          <p:nvPr>
            <p:ph type="body" idx="1"/>
          </p:nvPr>
        </p:nvSpPr>
        <p:spPr/>
        <p:txBody>
          <a:bodyPr/>
          <a:lstStyle/>
          <a:p>
            <a:pPr>
              <a:buFont typeface="Arial" charset="0"/>
              <a:buNone/>
            </a:pPr>
            <a:r>
              <a:rPr lang="et-EE" altLang="et-EE"/>
              <a:t>   Mõlema filosoofi õpetustes eksisteerib kaks maailma – Platonil </a:t>
            </a:r>
            <a:r>
              <a:rPr lang="et-EE" altLang="et-EE" u="sng"/>
              <a:t>ideedemaailm</a:t>
            </a:r>
            <a:r>
              <a:rPr lang="et-EE" altLang="et-EE"/>
              <a:t> ja Augustinusel </a:t>
            </a:r>
            <a:r>
              <a:rPr lang="et-EE" altLang="et-EE" u="sng"/>
              <a:t>muutumatu ja täiuslik jumal</a:t>
            </a:r>
            <a:r>
              <a:rPr lang="et-EE" altLang="et-EE"/>
              <a:t>, kelle maailmas ei eksisteeri aega ning kelle maailm on samuti muutumatu ja püsiv. Teine maailm (inimeste maailm), millele on mõlema mõtleja kohaselt omane tihe seotus ajaga, on Augustinuse arvates loodud eimillestki.</a:t>
            </a:r>
            <a:endParaRPr lang="en-US" altLang="et-E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inumbri kohatäide 5"/>
          <p:cNvSpPr>
            <a:spLocks noGrp="1"/>
          </p:cNvSpPr>
          <p:nvPr>
            <p:ph type="sldNum" sz="quarter" idx="12"/>
          </p:nvPr>
        </p:nvSpPr>
        <p:spPr/>
        <p:txBody>
          <a:bodyPr/>
          <a:lstStyle/>
          <a:p>
            <a:fld id="{CE9F2135-3E79-4000-8F0B-E2183C12C235}" type="slidenum">
              <a:rPr lang="en-US" altLang="et-EE"/>
              <a:pPr/>
              <a:t>6</a:t>
            </a:fld>
            <a:endParaRPr lang="en-US" altLang="et-EE"/>
          </a:p>
        </p:txBody>
      </p:sp>
      <p:sp>
        <p:nvSpPr>
          <p:cNvPr id="10242" name="Rectangle 2"/>
          <p:cNvSpPr>
            <a:spLocks noGrp="1" noRot="1" noChangeArrowheads="1"/>
          </p:cNvSpPr>
          <p:nvPr>
            <p:ph type="title"/>
          </p:nvPr>
        </p:nvSpPr>
        <p:spPr/>
        <p:txBody>
          <a:bodyPr/>
          <a:lstStyle/>
          <a:p>
            <a:pPr algn="l"/>
            <a:r>
              <a:rPr lang="et-EE" altLang="et-EE" sz="3600" dirty="0" smtClean="0"/>
              <a:t>Augustinuse </a:t>
            </a:r>
            <a:r>
              <a:rPr lang="et-EE" altLang="et-EE" sz="3600" dirty="0"/>
              <a:t>suhtumine aega</a:t>
            </a:r>
            <a:endParaRPr lang="en-US" altLang="et-EE" sz="3600" dirty="0"/>
          </a:p>
        </p:txBody>
      </p:sp>
      <p:sp>
        <p:nvSpPr>
          <p:cNvPr id="10243" name="Rectangle 3"/>
          <p:cNvSpPr>
            <a:spLocks noGrp="1" noRot="1" noChangeArrowheads="1"/>
          </p:cNvSpPr>
          <p:nvPr>
            <p:ph type="body" idx="1"/>
          </p:nvPr>
        </p:nvSpPr>
        <p:spPr/>
        <p:txBody>
          <a:bodyPr/>
          <a:lstStyle/>
          <a:p>
            <a:pPr>
              <a:lnSpc>
                <a:spcPct val="90000"/>
              </a:lnSpc>
            </a:pPr>
            <a:r>
              <a:rPr lang="et-EE" altLang="et-EE"/>
              <a:t>Aeg loodi samal ajal, kui meie maailm, kus elame. Enne seda ei olnud aega.</a:t>
            </a:r>
          </a:p>
          <a:p>
            <a:pPr>
              <a:lnSpc>
                <a:spcPct val="90000"/>
              </a:lnSpc>
            </a:pPr>
            <a:r>
              <a:rPr lang="et-EE" altLang="et-EE"/>
              <a:t>Aeg on omane inimeste maailmale.</a:t>
            </a:r>
          </a:p>
          <a:p>
            <a:pPr>
              <a:lnSpc>
                <a:spcPct val="90000"/>
              </a:lnSpc>
            </a:pPr>
            <a:r>
              <a:rPr lang="et-EE" altLang="et-EE"/>
              <a:t>Jumalat ei saa ajaga mõista – temas pole “varemat” või “hiljemat”, vaid pidev ja igavene “olevik”.</a:t>
            </a:r>
          </a:p>
          <a:p>
            <a:pPr>
              <a:lnSpc>
                <a:spcPct val="90000"/>
              </a:lnSpc>
            </a:pPr>
            <a:r>
              <a:rPr lang="et-EE" altLang="et-EE"/>
              <a:t>Kuna jumalas pole aega, on maailma loomise ajaline määratlemine mõttetu, leiab Augustinus.</a:t>
            </a:r>
            <a:endParaRPr lang="en-US" altLang="et-E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idinumbri kohatäide 6"/>
          <p:cNvSpPr>
            <a:spLocks noGrp="1"/>
          </p:cNvSpPr>
          <p:nvPr>
            <p:ph type="sldNum" sz="quarter" idx="12"/>
          </p:nvPr>
        </p:nvSpPr>
        <p:spPr/>
        <p:txBody>
          <a:bodyPr/>
          <a:lstStyle/>
          <a:p>
            <a:fld id="{388032BA-6800-4A57-BD17-2CFF52BD1FA7}" type="slidenum">
              <a:rPr lang="en-US" altLang="et-EE"/>
              <a:pPr/>
              <a:t>7</a:t>
            </a:fld>
            <a:endParaRPr lang="en-US" altLang="et-EE"/>
          </a:p>
        </p:txBody>
      </p:sp>
      <p:sp>
        <p:nvSpPr>
          <p:cNvPr id="11266" name="Rectangle 2"/>
          <p:cNvSpPr>
            <a:spLocks noGrp="1" noRot="1" noChangeArrowheads="1"/>
          </p:cNvSpPr>
          <p:nvPr>
            <p:ph type="title"/>
          </p:nvPr>
        </p:nvSpPr>
        <p:spPr/>
        <p:txBody>
          <a:bodyPr/>
          <a:lstStyle/>
          <a:p>
            <a:pPr algn="l"/>
            <a:r>
              <a:rPr lang="et-EE" altLang="et-EE" sz="3200" u="sng"/>
              <a:t>Kahe maailma võrdlus Augustinuse filosoofias:</a:t>
            </a:r>
            <a:endParaRPr lang="en-US" altLang="et-EE" sz="3200" u="sng"/>
          </a:p>
        </p:txBody>
      </p:sp>
      <p:sp>
        <p:nvSpPr>
          <p:cNvPr id="11268" name="Rectangle 4"/>
          <p:cNvSpPr>
            <a:spLocks noGrp="1" noRot="1" noChangeArrowheads="1"/>
          </p:cNvSpPr>
          <p:nvPr>
            <p:ph type="body" sz="half" idx="1"/>
          </p:nvPr>
        </p:nvSpPr>
        <p:spPr>
          <a:xfrm>
            <a:off x="301625" y="1600200"/>
            <a:ext cx="4191000" cy="4498975"/>
          </a:xfrm>
        </p:spPr>
        <p:txBody>
          <a:bodyPr/>
          <a:lstStyle/>
          <a:p>
            <a:pPr>
              <a:buFont typeface="Arial" charset="0"/>
              <a:buNone/>
            </a:pPr>
            <a:r>
              <a:rPr lang="et-EE" altLang="et-EE">
                <a:solidFill>
                  <a:srgbClr val="CC3300"/>
                </a:solidFill>
              </a:rPr>
              <a:t>MUUTUMATU MAAILM</a:t>
            </a:r>
          </a:p>
          <a:p>
            <a:r>
              <a:rPr lang="et-EE" altLang="et-EE"/>
              <a:t>Jumal</a:t>
            </a:r>
          </a:p>
          <a:p>
            <a:r>
              <a:rPr lang="et-EE" altLang="et-EE"/>
              <a:t>Igavene olevik</a:t>
            </a:r>
          </a:p>
          <a:p>
            <a:r>
              <a:rPr lang="et-EE" altLang="et-EE"/>
              <a:t>Aja määratlemisel pole mõtet</a:t>
            </a:r>
          </a:p>
          <a:p>
            <a:endParaRPr lang="et-EE" altLang="et-EE"/>
          </a:p>
          <a:p>
            <a:endParaRPr lang="en-US" altLang="et-EE"/>
          </a:p>
        </p:txBody>
      </p:sp>
      <p:sp>
        <p:nvSpPr>
          <p:cNvPr id="11269" name="Rectangle 5"/>
          <p:cNvSpPr>
            <a:spLocks noGrp="1" noRot="1" noChangeArrowheads="1"/>
          </p:cNvSpPr>
          <p:nvPr>
            <p:ph type="body" sz="half" idx="2"/>
          </p:nvPr>
        </p:nvSpPr>
        <p:spPr>
          <a:xfrm>
            <a:off x="4651375" y="1600200"/>
            <a:ext cx="4191000" cy="4498975"/>
          </a:xfrm>
        </p:spPr>
        <p:txBody>
          <a:bodyPr/>
          <a:lstStyle/>
          <a:p>
            <a:pPr>
              <a:buFont typeface="Arial" charset="0"/>
              <a:buNone/>
            </a:pPr>
            <a:r>
              <a:rPr lang="et-EE" altLang="et-EE">
                <a:solidFill>
                  <a:srgbClr val="CC3300"/>
                </a:solidFill>
              </a:rPr>
              <a:t>MUUTUV MAAILM</a:t>
            </a:r>
          </a:p>
          <a:p>
            <a:r>
              <a:rPr lang="et-EE" altLang="et-EE"/>
              <a:t>Inimesed</a:t>
            </a:r>
          </a:p>
          <a:p>
            <a:r>
              <a:rPr lang="et-EE" altLang="et-EE"/>
              <a:t>Minevik, olevik, tulevik – sellistes kategooriates mõtleb inimene</a:t>
            </a:r>
          </a:p>
          <a:p>
            <a:r>
              <a:rPr lang="et-EE" altLang="et-EE"/>
              <a:t>Aeg kui inimeste maailmale tähtis mõiste</a:t>
            </a:r>
            <a:endParaRPr lang="en-US" altLang="et-E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inumbri kohatäide 5"/>
          <p:cNvSpPr>
            <a:spLocks noGrp="1"/>
          </p:cNvSpPr>
          <p:nvPr>
            <p:ph type="sldNum" sz="quarter" idx="12"/>
          </p:nvPr>
        </p:nvSpPr>
        <p:spPr/>
        <p:txBody>
          <a:bodyPr/>
          <a:lstStyle/>
          <a:p>
            <a:fld id="{E87B8C6E-E893-4056-9524-846159AFD6A7}" type="slidenum">
              <a:rPr lang="en-US" altLang="et-EE"/>
              <a:pPr/>
              <a:t>8</a:t>
            </a:fld>
            <a:endParaRPr lang="en-US" altLang="et-EE"/>
          </a:p>
        </p:txBody>
      </p:sp>
      <p:sp>
        <p:nvSpPr>
          <p:cNvPr id="15362" name="Rectangle 2"/>
          <p:cNvSpPr>
            <a:spLocks noGrp="1" noRot="1" noChangeArrowheads="1"/>
          </p:cNvSpPr>
          <p:nvPr>
            <p:ph type="title"/>
          </p:nvPr>
        </p:nvSpPr>
        <p:spPr/>
        <p:txBody>
          <a:bodyPr/>
          <a:lstStyle/>
          <a:p>
            <a:pPr algn="l"/>
            <a:r>
              <a:rPr lang="et-EE" altLang="et-EE" sz="3200" dirty="0" smtClean="0"/>
              <a:t>Aeg </a:t>
            </a:r>
            <a:r>
              <a:rPr lang="et-EE" altLang="et-EE" sz="3200" dirty="0"/>
              <a:t>kui inimese hingeseisund</a:t>
            </a:r>
            <a:endParaRPr lang="en-US" altLang="et-EE" sz="3200" dirty="0"/>
          </a:p>
        </p:txBody>
      </p:sp>
      <p:sp>
        <p:nvSpPr>
          <p:cNvPr id="15363" name="Rectangle 3"/>
          <p:cNvSpPr>
            <a:spLocks noGrp="1" noRot="1" noChangeArrowheads="1"/>
          </p:cNvSpPr>
          <p:nvPr>
            <p:ph type="body" idx="1"/>
          </p:nvPr>
        </p:nvSpPr>
        <p:spPr>
          <a:xfrm>
            <a:off x="301625" y="1125538"/>
            <a:ext cx="8540750" cy="4973637"/>
          </a:xfrm>
        </p:spPr>
        <p:txBody>
          <a:bodyPr/>
          <a:lstStyle/>
          <a:p>
            <a:r>
              <a:rPr lang="et-EE" altLang="et-EE" sz="2800"/>
              <a:t>Aeg on hingeline. Et anda ajale sisu, peame eeldama loodud olendi ehk inimese olemasolu. Seega küsimustel “varasemast” ja “hilisemast” on mõte vaid inimeste reaalsuse kaudu. </a:t>
            </a:r>
          </a:p>
          <a:p>
            <a:r>
              <a:rPr lang="et-EE" altLang="et-EE" sz="2800"/>
              <a:t>Augustinus on rääkinud pidevast olevikust, mida ta peab inimese vastavaks hingeseisundiks, kus inimene oma mõttemaailmas saab mõelda nii, et kogu aeg on olevik. Kui inimene nii mõtleb, siis tegelikult ta muudab enese jaoks aja väga subjektiivseks nähtuseks.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inumbri kohatäide 5"/>
          <p:cNvSpPr>
            <a:spLocks noGrp="1"/>
          </p:cNvSpPr>
          <p:nvPr>
            <p:ph type="sldNum" sz="quarter" idx="12"/>
          </p:nvPr>
        </p:nvSpPr>
        <p:spPr/>
        <p:txBody>
          <a:bodyPr/>
          <a:lstStyle/>
          <a:p>
            <a:fld id="{AE343213-20ED-4B50-BA20-39C9116FA128}" type="slidenum">
              <a:rPr lang="en-US" altLang="et-EE"/>
              <a:pPr/>
              <a:t>9</a:t>
            </a:fld>
            <a:endParaRPr lang="en-US" altLang="et-EE"/>
          </a:p>
        </p:txBody>
      </p:sp>
      <p:sp>
        <p:nvSpPr>
          <p:cNvPr id="16387" name="Rectangle 3"/>
          <p:cNvSpPr>
            <a:spLocks noGrp="1" noRot="1" noChangeArrowheads="1"/>
          </p:cNvSpPr>
          <p:nvPr>
            <p:ph type="body" idx="1"/>
          </p:nvPr>
        </p:nvSpPr>
        <p:spPr>
          <a:xfrm>
            <a:off x="457200" y="333375"/>
            <a:ext cx="8362950" cy="5792788"/>
          </a:xfrm>
        </p:spPr>
        <p:txBody>
          <a:bodyPr/>
          <a:lstStyle/>
          <a:p>
            <a:r>
              <a:rPr lang="et-EE" altLang="et-EE" sz="2800"/>
              <a:t>Aga kuidas mõelda selliselt, et kogu aeg on olevik? Möödunu saab olevaks mälestuste kaudu, tulevik aga meie ootuste ja lootuste kaudu!</a:t>
            </a:r>
          </a:p>
          <a:p>
            <a:r>
              <a:rPr lang="et-EE" altLang="et-EE" sz="2800"/>
              <a:t>Siinkohal on Augustinusel välja mõeldud vastav terminoloogia:</a:t>
            </a:r>
          </a:p>
          <a:p>
            <a:pPr>
              <a:buFont typeface="Arial" charset="0"/>
              <a:buNone/>
            </a:pPr>
            <a:endParaRPr lang="et-EE" altLang="et-EE" sz="2800"/>
          </a:p>
          <a:p>
            <a:pPr>
              <a:buFont typeface="Arial" charset="0"/>
              <a:buNone/>
            </a:pPr>
            <a:r>
              <a:rPr lang="et-EE" altLang="et-EE" sz="2800"/>
              <a:t>MINEVIKU OLEVIK – mälestused</a:t>
            </a:r>
          </a:p>
          <a:p>
            <a:pPr>
              <a:buFont typeface="Arial" charset="0"/>
              <a:buNone/>
            </a:pPr>
            <a:endParaRPr lang="et-EE" altLang="et-EE" sz="2800"/>
          </a:p>
          <a:p>
            <a:pPr>
              <a:buFont typeface="Arial" charset="0"/>
              <a:buNone/>
            </a:pPr>
            <a:r>
              <a:rPr lang="et-EE" altLang="et-EE" sz="2800"/>
              <a:t>OLEVIKU OLEVIK – millegi vahetu tajumine</a:t>
            </a:r>
          </a:p>
          <a:p>
            <a:pPr>
              <a:buFont typeface="Arial" charset="0"/>
              <a:buNone/>
            </a:pPr>
            <a:endParaRPr lang="et-EE" altLang="et-EE" sz="2800"/>
          </a:p>
          <a:p>
            <a:pPr>
              <a:buFont typeface="Arial" charset="0"/>
              <a:buNone/>
            </a:pPr>
            <a:r>
              <a:rPr lang="et-EE" altLang="et-EE" sz="2800"/>
              <a:t>TULEVIKU OLEVIK – meie ootused/lootused</a:t>
            </a:r>
          </a:p>
          <a:p>
            <a:pPr>
              <a:buFont typeface="Arial" charset="0"/>
              <a:buNone/>
            </a:pPr>
            <a:endParaRPr lang="en-US" altLang="et-EE" sz="2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t-EE"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t-EE"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arkvarakomplekti Office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arkvarakomplekti Office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114</TotalTime>
  <Words>508</Words>
  <Application>Microsoft Office PowerPoint</Application>
  <PresentationFormat>Ekraaniseanss (4:3)</PresentationFormat>
  <Paragraphs>59</Paragraphs>
  <Slides>11</Slides>
  <Notes>0</Notes>
  <HiddenSlides>0</HiddenSlides>
  <MMClips>0</MMClips>
  <ScaleCrop>false</ScaleCrop>
  <HeadingPairs>
    <vt:vector size="4" baseType="variant">
      <vt:variant>
        <vt:lpstr>Kujundus</vt:lpstr>
      </vt:variant>
      <vt:variant>
        <vt:i4>1</vt:i4>
      </vt:variant>
      <vt:variant>
        <vt:lpstr>Slaidipealkirjad</vt:lpstr>
      </vt:variant>
      <vt:variant>
        <vt:i4>11</vt:i4>
      </vt:variant>
    </vt:vector>
  </HeadingPairs>
  <TitlesOfParts>
    <vt:vector size="12" baseType="lpstr">
      <vt:lpstr>Compass</vt:lpstr>
      <vt:lpstr>Lühikokkuvõte Augustinuse elust ja õpetusest</vt:lpstr>
      <vt:lpstr>Augustinuse (354- 430) elu ja isik</vt:lpstr>
      <vt:lpstr>PowerPointi esitlus</vt:lpstr>
      <vt:lpstr>PowerPointi esitlus</vt:lpstr>
      <vt:lpstr>Augustinuse õpetuse sarnasus Platoni omaga</vt:lpstr>
      <vt:lpstr>Augustinuse suhtumine aega</vt:lpstr>
      <vt:lpstr>Kahe maailma võrdlus Augustinuse filosoofias:</vt:lpstr>
      <vt:lpstr>Aeg kui inimese hingeseisund</vt:lpstr>
      <vt:lpstr>PowerPointi esitlus</vt:lpstr>
      <vt:lpstr>PowerPointi esitlus</vt:lpstr>
      <vt:lpstr>Iseseisvaks mõtlemiseks...</vt:lpstr>
    </vt:vector>
  </TitlesOfParts>
  <Company>Kodu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KESKAEG 4. Augustinuse (354- 430) elu ja isik</dc:title>
  <dc:creator>Peedu Sula</dc:creator>
  <cp:lastModifiedBy>kasutaja</cp:lastModifiedBy>
  <cp:revision>6</cp:revision>
  <dcterms:created xsi:type="dcterms:W3CDTF">2006-03-22T06:11:36Z</dcterms:created>
  <dcterms:modified xsi:type="dcterms:W3CDTF">2021-12-07T06:29:24Z</dcterms:modified>
</cp:coreProperties>
</file>