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Muutke tiitli laadi</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fld id="{996E9495-10D5-433B-AB93-A8A6B648D2F3}" type="datetimeFigureOut">
              <a:rPr lang="et-EE" smtClean="0"/>
              <a:t>09.01.2022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4F8BCF72-DD78-47D9-9E35-23A59F6160AD}" type="slidenum">
              <a:rPr lang="et-EE" smtClean="0"/>
              <a:t>‹#›</a:t>
            </a:fld>
            <a:endParaRPr lang="et-EE"/>
          </a:p>
        </p:txBody>
      </p:sp>
    </p:spTree>
    <p:extLst>
      <p:ext uri="{BB962C8B-B14F-4D97-AF65-F5344CB8AC3E}">
        <p14:creationId xmlns:p14="http://schemas.microsoft.com/office/powerpoint/2010/main" val="3056116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996E9495-10D5-433B-AB93-A8A6B648D2F3}" type="datetimeFigureOut">
              <a:rPr lang="et-EE" smtClean="0"/>
              <a:t>09.01.2022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4F8BCF72-DD78-47D9-9E35-23A59F6160AD}" type="slidenum">
              <a:rPr lang="et-EE" smtClean="0"/>
              <a:t>‹#›</a:t>
            </a:fld>
            <a:endParaRPr lang="et-EE"/>
          </a:p>
        </p:txBody>
      </p:sp>
    </p:spTree>
    <p:extLst>
      <p:ext uri="{BB962C8B-B14F-4D97-AF65-F5344CB8AC3E}">
        <p14:creationId xmlns:p14="http://schemas.microsoft.com/office/powerpoint/2010/main" val="575326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996E9495-10D5-433B-AB93-A8A6B648D2F3}" type="datetimeFigureOut">
              <a:rPr lang="et-EE" smtClean="0"/>
              <a:t>09.01.2022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4F8BCF72-DD78-47D9-9E35-23A59F6160AD}" type="slidenum">
              <a:rPr lang="et-EE" smtClean="0"/>
              <a:t>‹#›</a:t>
            </a:fld>
            <a:endParaRPr lang="et-EE"/>
          </a:p>
        </p:txBody>
      </p:sp>
    </p:spTree>
    <p:extLst>
      <p:ext uri="{BB962C8B-B14F-4D97-AF65-F5344CB8AC3E}">
        <p14:creationId xmlns:p14="http://schemas.microsoft.com/office/powerpoint/2010/main" val="436202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996E9495-10D5-433B-AB93-A8A6B648D2F3}" type="datetimeFigureOut">
              <a:rPr lang="et-EE" smtClean="0"/>
              <a:t>09.01.2022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4F8BCF72-DD78-47D9-9E35-23A59F6160AD}" type="slidenum">
              <a:rPr lang="et-EE" smtClean="0"/>
              <a:t>‹#›</a:t>
            </a:fld>
            <a:endParaRPr lang="et-EE"/>
          </a:p>
        </p:txBody>
      </p:sp>
    </p:spTree>
    <p:extLst>
      <p:ext uri="{BB962C8B-B14F-4D97-AF65-F5344CB8AC3E}">
        <p14:creationId xmlns:p14="http://schemas.microsoft.com/office/powerpoint/2010/main" val="158415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fld id="{996E9495-10D5-433B-AB93-A8A6B648D2F3}" type="datetimeFigureOut">
              <a:rPr lang="et-EE" smtClean="0"/>
              <a:t>09.01.2022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4F8BCF72-DD78-47D9-9E35-23A59F6160AD}" type="slidenum">
              <a:rPr lang="et-EE" smtClean="0"/>
              <a:t>‹#›</a:t>
            </a:fld>
            <a:endParaRPr lang="et-EE"/>
          </a:p>
        </p:txBody>
      </p:sp>
    </p:spTree>
    <p:extLst>
      <p:ext uri="{BB962C8B-B14F-4D97-AF65-F5344CB8AC3E}">
        <p14:creationId xmlns:p14="http://schemas.microsoft.com/office/powerpoint/2010/main" val="3630692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996E9495-10D5-433B-AB93-A8A6B648D2F3}" type="datetimeFigureOut">
              <a:rPr lang="et-EE" smtClean="0"/>
              <a:t>09.01.2022</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4F8BCF72-DD78-47D9-9E35-23A59F6160AD}" type="slidenum">
              <a:rPr lang="et-EE" smtClean="0"/>
              <a:t>‹#›</a:t>
            </a:fld>
            <a:endParaRPr lang="et-EE"/>
          </a:p>
        </p:txBody>
      </p:sp>
    </p:spTree>
    <p:extLst>
      <p:ext uri="{BB962C8B-B14F-4D97-AF65-F5344CB8AC3E}">
        <p14:creationId xmlns:p14="http://schemas.microsoft.com/office/powerpoint/2010/main" val="3550331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996E9495-10D5-433B-AB93-A8A6B648D2F3}" type="datetimeFigureOut">
              <a:rPr lang="et-EE" smtClean="0"/>
              <a:t>09.01.2022</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4F8BCF72-DD78-47D9-9E35-23A59F6160AD}" type="slidenum">
              <a:rPr lang="et-EE" smtClean="0"/>
              <a:t>‹#›</a:t>
            </a:fld>
            <a:endParaRPr lang="et-EE"/>
          </a:p>
        </p:txBody>
      </p:sp>
    </p:spTree>
    <p:extLst>
      <p:ext uri="{BB962C8B-B14F-4D97-AF65-F5344CB8AC3E}">
        <p14:creationId xmlns:p14="http://schemas.microsoft.com/office/powerpoint/2010/main" val="3699464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p>
            <a:fld id="{996E9495-10D5-433B-AB93-A8A6B648D2F3}" type="datetimeFigureOut">
              <a:rPr lang="et-EE" smtClean="0"/>
              <a:t>09.01.2022</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4F8BCF72-DD78-47D9-9E35-23A59F6160AD}" type="slidenum">
              <a:rPr lang="et-EE" smtClean="0"/>
              <a:t>‹#›</a:t>
            </a:fld>
            <a:endParaRPr lang="et-EE"/>
          </a:p>
        </p:txBody>
      </p:sp>
    </p:spTree>
    <p:extLst>
      <p:ext uri="{BB962C8B-B14F-4D97-AF65-F5344CB8AC3E}">
        <p14:creationId xmlns:p14="http://schemas.microsoft.com/office/powerpoint/2010/main" val="173941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996E9495-10D5-433B-AB93-A8A6B648D2F3}" type="datetimeFigureOut">
              <a:rPr lang="et-EE" smtClean="0"/>
              <a:t>09.01.2022</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4F8BCF72-DD78-47D9-9E35-23A59F6160AD}" type="slidenum">
              <a:rPr lang="et-EE" smtClean="0"/>
              <a:t>‹#›</a:t>
            </a:fld>
            <a:endParaRPr lang="et-EE"/>
          </a:p>
        </p:txBody>
      </p:sp>
    </p:spTree>
    <p:extLst>
      <p:ext uri="{BB962C8B-B14F-4D97-AF65-F5344CB8AC3E}">
        <p14:creationId xmlns:p14="http://schemas.microsoft.com/office/powerpoint/2010/main" val="370496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996E9495-10D5-433B-AB93-A8A6B648D2F3}" type="datetimeFigureOut">
              <a:rPr lang="et-EE" smtClean="0"/>
              <a:t>09.01.2022</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4F8BCF72-DD78-47D9-9E35-23A59F6160AD}" type="slidenum">
              <a:rPr lang="et-EE" smtClean="0"/>
              <a:t>‹#›</a:t>
            </a:fld>
            <a:endParaRPr lang="et-EE"/>
          </a:p>
        </p:txBody>
      </p:sp>
    </p:spTree>
    <p:extLst>
      <p:ext uri="{BB962C8B-B14F-4D97-AF65-F5344CB8AC3E}">
        <p14:creationId xmlns:p14="http://schemas.microsoft.com/office/powerpoint/2010/main" val="971236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996E9495-10D5-433B-AB93-A8A6B648D2F3}" type="datetimeFigureOut">
              <a:rPr lang="et-EE" smtClean="0"/>
              <a:t>09.01.2022</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4F8BCF72-DD78-47D9-9E35-23A59F6160AD}" type="slidenum">
              <a:rPr lang="et-EE" smtClean="0"/>
              <a:t>‹#›</a:t>
            </a:fld>
            <a:endParaRPr lang="et-EE"/>
          </a:p>
        </p:txBody>
      </p:sp>
    </p:spTree>
    <p:extLst>
      <p:ext uri="{BB962C8B-B14F-4D97-AF65-F5344CB8AC3E}">
        <p14:creationId xmlns:p14="http://schemas.microsoft.com/office/powerpoint/2010/main" val="1846599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Muutke tiitli laadi</a:t>
            </a:r>
            <a:endParaRPr lang="et-EE"/>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E9495-10D5-433B-AB93-A8A6B648D2F3}" type="datetimeFigureOut">
              <a:rPr lang="et-EE" smtClean="0"/>
              <a:t>09.01.2022</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BCF72-DD78-47D9-9E35-23A59F6160AD}" type="slidenum">
              <a:rPr lang="et-EE" smtClean="0"/>
              <a:t>‹#›</a:t>
            </a:fld>
            <a:endParaRPr lang="et-EE"/>
          </a:p>
        </p:txBody>
      </p:sp>
    </p:spTree>
    <p:extLst>
      <p:ext uri="{BB962C8B-B14F-4D97-AF65-F5344CB8AC3E}">
        <p14:creationId xmlns:p14="http://schemas.microsoft.com/office/powerpoint/2010/main" val="327455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057184" cy="1143000"/>
          </a:xfrm>
        </p:spPr>
        <p:txBody>
          <a:bodyPr>
            <a:noAutofit/>
          </a:bodyPr>
          <a:lstStyle/>
          <a:p>
            <a:r>
              <a:rPr lang="et-EE" sz="3200" b="1" dirty="0" smtClean="0">
                <a:solidFill>
                  <a:schemeClr val="tx2"/>
                </a:solidFill>
              </a:rPr>
              <a:t>Abistavad küsimused kaasuse lahendamiseks</a:t>
            </a:r>
            <a:endParaRPr lang="et-EE" sz="2400" b="1" dirty="0">
              <a:solidFill>
                <a:schemeClr val="tx2"/>
              </a:solidFill>
            </a:endParaRPr>
          </a:p>
        </p:txBody>
      </p:sp>
      <p:sp>
        <p:nvSpPr>
          <p:cNvPr id="3" name="Content Placeholder 2"/>
          <p:cNvSpPr>
            <a:spLocks noGrp="1"/>
          </p:cNvSpPr>
          <p:nvPr>
            <p:ph idx="1"/>
          </p:nvPr>
        </p:nvSpPr>
        <p:spPr>
          <a:xfrm>
            <a:off x="179512" y="1340768"/>
            <a:ext cx="8229600" cy="5616624"/>
          </a:xfrm>
        </p:spPr>
        <p:txBody>
          <a:bodyPr>
            <a:noAutofit/>
          </a:bodyPr>
          <a:lstStyle/>
          <a:p>
            <a:pPr marL="0" indent="0">
              <a:buNone/>
            </a:pPr>
            <a:r>
              <a:rPr lang="et-EE" sz="2100" b="1" dirty="0" smtClean="0"/>
              <a:t>1. Kas advokatuuri kutsesobivuskomisjon oli teinud Anu suhtes õige otsuse? Kuidas advokatuuri kutsesobivuskomisjon peab hindama advokatuuriseaduses advokaadile esitatavat nõuet, et advokatuuri liikmeks võetav isik peab olema „aus ja kõlbeline ning advokaaditööks vajalike võimete ja isiksuseomadustega“?</a:t>
            </a:r>
          </a:p>
          <a:p>
            <a:pPr marL="0" indent="0">
              <a:buNone/>
            </a:pPr>
            <a:r>
              <a:rPr lang="et-EE" sz="2100" b="1" dirty="0" smtClean="0"/>
              <a:t>2. Milliseid asjaolusid ja isiku minevikus toimunud sündmusi võib kutsesobivuskomisjon otsuse tegemisel aluseks võtta? Kui kaugel isiku minevikus toimunud sündmusi võib arvesse võtta?</a:t>
            </a:r>
          </a:p>
          <a:p>
            <a:pPr marL="0" indent="0">
              <a:buNone/>
            </a:pPr>
            <a:r>
              <a:rPr lang="et-EE" sz="2100" b="1" dirty="0" smtClean="0"/>
              <a:t>3. Kas on mingeid süütegusid, mida ei saa isikule kunagi andeks anda? Kas narkosüüteod võiksid olla sellised?</a:t>
            </a:r>
          </a:p>
          <a:p>
            <a:pPr marL="0" indent="0">
              <a:buNone/>
            </a:pPr>
            <a:r>
              <a:rPr lang="et-EE" sz="2100" b="1" dirty="0" smtClean="0"/>
              <a:t>4. Kas korduvad seaduserikkumised näitavad midagi isiku kõlbelisuse või</a:t>
            </a:r>
          </a:p>
          <a:p>
            <a:pPr marL="0" indent="0">
              <a:buNone/>
            </a:pPr>
            <a:r>
              <a:rPr lang="et-EE" sz="2100" b="1" dirty="0" smtClean="0"/>
              <a:t>isiksuseomaduste kohta?</a:t>
            </a:r>
          </a:p>
          <a:p>
            <a:pPr marL="0" indent="0">
              <a:buNone/>
            </a:pPr>
            <a:r>
              <a:rPr lang="et-EE" sz="2100" b="1" dirty="0" smtClean="0"/>
              <a:t>5. Kui </a:t>
            </a:r>
            <a:r>
              <a:rPr lang="et-EE" sz="2100" b="1" smtClean="0"/>
              <a:t>ulatuslik peaks olema advokatuuri </a:t>
            </a:r>
            <a:r>
              <a:rPr lang="et-EE" sz="2100" b="1" dirty="0" smtClean="0"/>
              <a:t>otsustusõigus, kellele anda õigus advokaadi kutsenimetuse kasutamiseks?</a:t>
            </a:r>
            <a:endParaRPr lang="et-EE" sz="2100" b="1" dirty="0"/>
          </a:p>
        </p:txBody>
      </p:sp>
    </p:spTree>
    <p:extLst>
      <p:ext uri="{BB962C8B-B14F-4D97-AF65-F5344CB8AC3E}">
        <p14:creationId xmlns:p14="http://schemas.microsoft.com/office/powerpoint/2010/main" val="3121909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120</Words>
  <Application>Microsoft Office PowerPoint</Application>
  <PresentationFormat>Ekraaniseanss (4:3)</PresentationFormat>
  <Paragraphs>7</Paragraphs>
  <Slides>1</Slides>
  <Notes>0</Notes>
  <HiddenSlides>0</HiddenSlides>
  <MMClips>0</MMClips>
  <ScaleCrop>false</ScaleCrop>
  <HeadingPairs>
    <vt:vector size="4" baseType="variant">
      <vt:variant>
        <vt:lpstr>Kujundus</vt:lpstr>
      </vt:variant>
      <vt:variant>
        <vt:i4>1</vt:i4>
      </vt:variant>
      <vt:variant>
        <vt:lpstr>Slaidipealkirjad</vt:lpstr>
      </vt:variant>
      <vt:variant>
        <vt:i4>1</vt:i4>
      </vt:variant>
    </vt:vector>
  </HeadingPairs>
  <TitlesOfParts>
    <vt:vector size="2" baseType="lpstr">
      <vt:lpstr>Tarkvarakomplekti Office kujundus</vt:lpstr>
      <vt:lpstr>Abistavad küsimused kaasuse lahendamiseks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Kohtukaasuse lahendamine Lahenda see eeskätt enda õiglustundest ja eetikast lähtudes. Kaasuse lahendamisel peame silmas seda, et õigus on headuse ja õigluse kunst.</dc:title>
  <dc:creator>kasutaja</dc:creator>
  <cp:lastModifiedBy>kasutaja</cp:lastModifiedBy>
  <cp:revision>3</cp:revision>
  <dcterms:created xsi:type="dcterms:W3CDTF">2020-12-11T16:16:18Z</dcterms:created>
  <dcterms:modified xsi:type="dcterms:W3CDTF">2022-01-09T10:29:47Z</dcterms:modified>
</cp:coreProperties>
</file>