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Klõpsake laadi muutmiseks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0AE4F-1FC4-4B29-BBCF-A9D43206F290}" type="datetimeFigureOut">
              <a:rPr lang="et-EE" smtClean="0"/>
              <a:t>20.03.2020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E742D-6946-45AB-9E2B-C49C05B231B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01956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0AE4F-1FC4-4B29-BBCF-A9D43206F290}" type="datetimeFigureOut">
              <a:rPr lang="et-EE" smtClean="0"/>
              <a:t>20.03.2020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E742D-6946-45AB-9E2B-C49C05B231B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0164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0AE4F-1FC4-4B29-BBCF-A9D43206F290}" type="datetimeFigureOut">
              <a:rPr lang="et-EE" smtClean="0"/>
              <a:t>20.03.2020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E742D-6946-45AB-9E2B-C49C05B231B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96647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0AE4F-1FC4-4B29-BBCF-A9D43206F290}" type="datetimeFigureOut">
              <a:rPr lang="et-EE" smtClean="0"/>
              <a:t>20.03.2020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E742D-6946-45AB-9E2B-C49C05B231B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07440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0AE4F-1FC4-4B29-BBCF-A9D43206F290}" type="datetimeFigureOut">
              <a:rPr lang="et-EE" smtClean="0"/>
              <a:t>20.03.2020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E742D-6946-45AB-9E2B-C49C05B231B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78863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0AE4F-1FC4-4B29-BBCF-A9D43206F290}" type="datetimeFigureOut">
              <a:rPr lang="et-EE" smtClean="0"/>
              <a:t>20.03.2020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E742D-6946-45AB-9E2B-C49C05B231B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20872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0AE4F-1FC4-4B29-BBCF-A9D43206F290}" type="datetimeFigureOut">
              <a:rPr lang="et-EE" smtClean="0"/>
              <a:t>20.03.2020</a:t>
            </a:fld>
            <a:endParaRPr 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E742D-6946-45AB-9E2B-C49C05B231B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98722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0AE4F-1FC4-4B29-BBCF-A9D43206F290}" type="datetimeFigureOut">
              <a:rPr lang="et-EE" smtClean="0"/>
              <a:t>20.03.2020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E742D-6946-45AB-9E2B-C49C05B231B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42163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0AE4F-1FC4-4B29-BBCF-A9D43206F290}" type="datetimeFigureOut">
              <a:rPr lang="et-EE" smtClean="0"/>
              <a:t>20.03.2020</a:t>
            </a:fld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E742D-6946-45AB-9E2B-C49C05B231B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7830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0AE4F-1FC4-4B29-BBCF-A9D43206F290}" type="datetimeFigureOut">
              <a:rPr lang="et-EE" smtClean="0"/>
              <a:t>20.03.2020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E742D-6946-45AB-9E2B-C49C05B231B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06081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0AE4F-1FC4-4B29-BBCF-A9D43206F290}" type="datetimeFigureOut">
              <a:rPr lang="et-EE" smtClean="0"/>
              <a:t>20.03.2020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E742D-6946-45AB-9E2B-C49C05B231B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62499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0AE4F-1FC4-4B29-BBCF-A9D43206F290}" type="datetimeFigureOut">
              <a:rPr lang="et-EE" smtClean="0"/>
              <a:t>20.03.2020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E742D-6946-45AB-9E2B-C49C05B231B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63762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filosoofialeht.weebl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filosoofialeht.weebly.com/uumlhiskonnaotildepetus-ii-20192020-otildea.html" TargetMode="External"/><Relationship Id="rId2" Type="http://schemas.openxmlformats.org/officeDocument/2006/relationships/hyperlink" Target="https://www.youtube.com/watch?v=0PUrBrpb4U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filosoofialeht.weebly.com/uumlhiskonnaotildepetus-ii-20192020-otildea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Digimapi ülesannete kirjeldused</a:t>
            </a:r>
            <a:endParaRPr lang="et-EE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Kevad 2020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68030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1. Tab: </a:t>
            </a:r>
            <a:r>
              <a:rPr lang="et-EE" b="1" dirty="0" smtClean="0"/>
              <a:t>Majandus</a:t>
            </a:r>
            <a:endParaRPr lang="et-E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620688"/>
            <a:ext cx="9108504" cy="6237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t-EE" dirty="0" smtClean="0"/>
              <a:t>Loe läbi, mis on majandus (õpetaja tehtud lühikonspekt antud teema all) </a:t>
            </a:r>
          </a:p>
          <a:p>
            <a:pPr marL="0" indent="0">
              <a:buNone/>
            </a:pPr>
            <a:r>
              <a:rPr lang="et-EE" dirty="0" smtClean="0"/>
              <a:t>1.1. </a:t>
            </a:r>
            <a:r>
              <a:rPr lang="et-EE" dirty="0"/>
              <a:t>VVVT – tegeled väga </a:t>
            </a:r>
            <a:r>
              <a:rPr lang="et-EE" dirty="0" err="1"/>
              <a:t>väga</a:t>
            </a:r>
            <a:r>
              <a:rPr lang="et-EE" dirty="0"/>
              <a:t> vaba turu kontseptsiooniga (abiks on nii õpiku ptk 5.1. kui ka internet) –</a:t>
            </a:r>
            <a:r>
              <a:rPr lang="et-EE" i="1" dirty="0">
                <a:solidFill>
                  <a:srgbClr val="00B050"/>
                </a:solidFill>
              </a:rPr>
              <a:t> VVVT on suurepärane alternatiiv kapitalistlikule mudelile, seda tasub Sul kindlasti </a:t>
            </a:r>
            <a:r>
              <a:rPr lang="et-EE" i="1" dirty="0" smtClean="0">
                <a:solidFill>
                  <a:srgbClr val="00B050"/>
                </a:solidFill>
              </a:rPr>
              <a:t>uurida!</a:t>
            </a:r>
          </a:p>
          <a:p>
            <a:pPr marL="0" indent="0">
              <a:buNone/>
            </a:pPr>
            <a:r>
              <a:rPr lang="et-EE" dirty="0" smtClean="0"/>
              <a:t>1.2. Majandusterminoloogia – tegeled terminite erinevuse selgitamisega</a:t>
            </a:r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endParaRPr lang="et-EE" dirty="0" smtClean="0"/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endParaRPr lang="et-EE" dirty="0" smtClean="0"/>
          </a:p>
          <a:p>
            <a:pPr marL="0" indent="0">
              <a:buNone/>
            </a:pPr>
            <a:endParaRPr lang="et-EE" dirty="0" smtClean="0"/>
          </a:p>
          <a:p>
            <a:pPr marL="0" indent="0">
              <a:buNone/>
            </a:pPr>
            <a:endParaRPr lang="et-EE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852738"/>
            <a:ext cx="8229600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lt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7418" y="4826067"/>
            <a:ext cx="4106582" cy="202591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524328" y="476672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 smtClean="0"/>
              <a:t>2020. a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17354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t-EE" b="1" dirty="0" smtClean="0">
                <a:solidFill>
                  <a:srgbClr val="00B0F0"/>
                </a:solidFill>
              </a:rPr>
              <a:t>Majanduspoliitika</a:t>
            </a:r>
            <a:endParaRPr lang="et-EE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836712"/>
            <a:ext cx="9001000" cy="5976664"/>
          </a:xfrm>
        </p:spPr>
        <p:txBody>
          <a:bodyPr>
            <a:normAutofit fontScale="92500" lnSpcReduction="10000"/>
          </a:bodyPr>
          <a:lstStyle/>
          <a:p>
            <a:r>
              <a:rPr lang="et-EE" sz="2400" dirty="0" smtClean="0"/>
              <a:t>Loo uus Tab nimega „</a:t>
            </a:r>
            <a:r>
              <a:rPr lang="et-EE" sz="2400" b="1" dirty="0" smtClean="0">
                <a:solidFill>
                  <a:schemeClr val="accent2"/>
                </a:solidFill>
              </a:rPr>
              <a:t>2. Majanduspoliitika</a:t>
            </a:r>
            <a:r>
              <a:rPr lang="et-EE" sz="2400" dirty="0" smtClean="0"/>
              <a:t>“</a:t>
            </a:r>
          </a:p>
          <a:p>
            <a:r>
              <a:rPr lang="et-EE" sz="2400" dirty="0" smtClean="0"/>
              <a:t>Sinna alla kirjuta </a:t>
            </a:r>
            <a:r>
              <a:rPr lang="et-EE" sz="2400" b="1" dirty="0" smtClean="0"/>
              <a:t>riigi majandustegevuse </a:t>
            </a:r>
            <a:r>
              <a:rPr lang="et-EE" sz="2400" b="1" u="sng" dirty="0" smtClean="0"/>
              <a:t>kolm</a:t>
            </a:r>
            <a:r>
              <a:rPr lang="et-EE" sz="2400" b="1" dirty="0" smtClean="0"/>
              <a:t> eesmärki</a:t>
            </a:r>
            <a:r>
              <a:rPr lang="et-EE" sz="2400" dirty="0"/>
              <a:t> </a:t>
            </a:r>
            <a:r>
              <a:rPr lang="et-EE" sz="2400" dirty="0" smtClean="0"/>
              <a:t>(õpikust 5.3.)</a:t>
            </a:r>
          </a:p>
          <a:p>
            <a:r>
              <a:rPr lang="et-EE" sz="2400" dirty="0" smtClean="0"/>
              <a:t>Seejärel jätka konspektiga vastates järgmistele küsimustele (see aitab õppida testiks, märgi juurde ka infoallikas):</a:t>
            </a:r>
          </a:p>
          <a:p>
            <a:pPr marL="0" indent="0">
              <a:buNone/>
            </a:pPr>
            <a:r>
              <a:rPr lang="et-EE" sz="2400" b="1" dirty="0"/>
              <a:t>1. Mis on maks</a:t>
            </a:r>
            <a:r>
              <a:rPr lang="et-EE" sz="2400" b="1" dirty="0" smtClean="0"/>
              <a:t>?</a:t>
            </a:r>
            <a:r>
              <a:rPr lang="et-EE" sz="2400" dirty="0"/>
              <a:t> </a:t>
            </a:r>
          </a:p>
          <a:p>
            <a:pPr marL="0" indent="0">
              <a:buNone/>
            </a:pPr>
            <a:r>
              <a:rPr lang="et-EE" sz="2400" b="1" dirty="0"/>
              <a:t>2. Kuidas maksud jagunevad?</a:t>
            </a:r>
            <a:r>
              <a:rPr lang="et-EE" sz="2400" dirty="0"/>
              <a:t> </a:t>
            </a:r>
          </a:p>
          <a:p>
            <a:pPr marL="0" indent="0">
              <a:buNone/>
            </a:pPr>
            <a:r>
              <a:rPr lang="et-EE" sz="2400" b="1" dirty="0" smtClean="0"/>
              <a:t>3</a:t>
            </a:r>
            <a:r>
              <a:rPr lang="et-EE" sz="2400" b="1" dirty="0"/>
              <a:t>. Milline maksusüsteem kehtib Eestis?</a:t>
            </a:r>
            <a:r>
              <a:rPr lang="et-EE" sz="2400" dirty="0"/>
              <a:t> </a:t>
            </a:r>
          </a:p>
          <a:p>
            <a:pPr marL="0" indent="0">
              <a:buNone/>
            </a:pPr>
            <a:endParaRPr lang="et-EE" sz="2400" dirty="0" smtClean="0"/>
          </a:p>
          <a:p>
            <a:r>
              <a:rPr lang="et-EE" sz="2400" dirty="0" smtClean="0"/>
              <a:t>Selle </a:t>
            </a:r>
            <a:r>
              <a:rPr lang="et-EE" sz="2400" i="1" dirty="0" smtClean="0"/>
              <a:t>Tabi</a:t>
            </a:r>
            <a:r>
              <a:rPr lang="et-EE" sz="2400" dirty="0" smtClean="0"/>
              <a:t> alla loo </a:t>
            </a:r>
            <a:r>
              <a:rPr lang="et-EE" sz="2400" dirty="0" smtClean="0">
                <a:solidFill>
                  <a:srgbClr val="FF0000"/>
                </a:solidFill>
              </a:rPr>
              <a:t>Sub Tab </a:t>
            </a:r>
            <a:r>
              <a:rPr lang="et-EE" sz="2400" b="1" dirty="0" smtClean="0"/>
              <a:t>„2.1. Maksud ja palk“</a:t>
            </a:r>
          </a:p>
          <a:p>
            <a:r>
              <a:rPr lang="et-EE" sz="2400" dirty="0" smtClean="0"/>
              <a:t>Nüüd võta filosoofialehelt (Ühiskonnaõpetus II) kas wordi fail või pdf fail nimega „Maksud ja palk“ ning vii see oma õpimappi! </a:t>
            </a:r>
            <a:r>
              <a:rPr lang="et-EE" sz="2400" i="1" dirty="0" smtClean="0"/>
              <a:t>Contenti</a:t>
            </a:r>
            <a:r>
              <a:rPr lang="et-EE" sz="2400" dirty="0" smtClean="0"/>
              <a:t> alt vali omale meelepärane vorm, nt Text Media</a:t>
            </a:r>
          </a:p>
          <a:p>
            <a:r>
              <a:rPr lang="et-EE" sz="2400" dirty="0" smtClean="0"/>
              <a:t>Vali failis leiduvate ülesannete täitmiseks Sulle sobiv viis (täidad otse kui valisid wordi faili, kirjutad vastused eraldi teksiväljale vms). </a:t>
            </a:r>
            <a:r>
              <a:rPr lang="et-EE" sz="2400" b="1" dirty="0" smtClean="0"/>
              <a:t>Igal juhul peaksid vajalikud ülesanded ära tegema! Õpimapis lähevad arvesse lõpuni tehtud ülesanded!</a:t>
            </a:r>
          </a:p>
          <a:p>
            <a:endParaRPr lang="et-EE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8100392" y="188640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 smtClean="0"/>
              <a:t>2020. a</a:t>
            </a:r>
            <a:endParaRPr lang="et-EE" dirty="0"/>
          </a:p>
        </p:txBody>
      </p:sp>
      <p:sp>
        <p:nvSpPr>
          <p:cNvPr id="5" name="TextBox 4"/>
          <p:cNvSpPr txBox="1"/>
          <p:nvPr/>
        </p:nvSpPr>
        <p:spPr>
          <a:xfrm>
            <a:off x="5580112" y="2342749"/>
            <a:ext cx="35418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i="1" dirty="0" smtClean="0">
                <a:solidFill>
                  <a:srgbClr val="FF0000"/>
                </a:solidFill>
              </a:rPr>
              <a:t>Kolme majandustegevuse eesmärki </a:t>
            </a:r>
          </a:p>
          <a:p>
            <a:r>
              <a:rPr lang="et-EE" i="1" dirty="0">
                <a:solidFill>
                  <a:srgbClr val="FF0000"/>
                </a:solidFill>
              </a:rPr>
              <a:t>j</a:t>
            </a:r>
            <a:r>
              <a:rPr lang="et-EE" i="1" dirty="0" smtClean="0">
                <a:solidFill>
                  <a:srgbClr val="FF0000"/>
                </a:solidFill>
              </a:rPr>
              <a:t>a vastuseid kolmele küsimusele</a:t>
            </a:r>
          </a:p>
          <a:p>
            <a:r>
              <a:rPr lang="et-EE" i="1" dirty="0">
                <a:solidFill>
                  <a:srgbClr val="FF0000"/>
                </a:solidFill>
              </a:rPr>
              <a:t>e</a:t>
            </a:r>
            <a:r>
              <a:rPr lang="et-EE" i="1" dirty="0" smtClean="0">
                <a:solidFill>
                  <a:srgbClr val="FF0000"/>
                </a:solidFill>
              </a:rPr>
              <a:t>i pea olema G3.b klassil</a:t>
            </a:r>
            <a:endParaRPr lang="et-EE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95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et-EE" b="1" i="1" dirty="0" smtClean="0">
                <a:solidFill>
                  <a:srgbClr val="00B0F0"/>
                </a:solidFill>
              </a:rPr>
              <a:t>Raha ja pangandus</a:t>
            </a:r>
            <a:endParaRPr lang="et-EE" b="1" i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08720"/>
            <a:ext cx="9036496" cy="5688632"/>
          </a:xfrm>
        </p:spPr>
        <p:txBody>
          <a:bodyPr>
            <a:normAutofit fontScale="92500"/>
          </a:bodyPr>
          <a:lstStyle/>
          <a:p>
            <a:r>
              <a:rPr lang="et-EE" b="1" dirty="0" smtClean="0"/>
              <a:t>Loo </a:t>
            </a:r>
            <a:r>
              <a:rPr lang="et-EE" b="1" i="1" dirty="0" smtClean="0"/>
              <a:t>Tab</a:t>
            </a:r>
            <a:r>
              <a:rPr lang="et-EE" b="1" dirty="0" smtClean="0"/>
              <a:t> nimega „</a:t>
            </a:r>
            <a:r>
              <a:rPr lang="et-EE" b="1" dirty="0" smtClean="0">
                <a:solidFill>
                  <a:srgbClr val="FF0000"/>
                </a:solidFill>
              </a:rPr>
              <a:t>3. Raha ja pangandus</a:t>
            </a:r>
            <a:r>
              <a:rPr lang="et-EE" b="1" dirty="0" smtClean="0"/>
              <a:t>“</a:t>
            </a:r>
          </a:p>
          <a:p>
            <a:r>
              <a:rPr lang="et-EE" b="1" dirty="0" smtClean="0"/>
              <a:t>Seejärel ava filosoofialehelt fail „Raha </a:t>
            </a:r>
            <a:r>
              <a:rPr lang="et-EE" b="1" dirty="0"/>
              <a:t>ja </a:t>
            </a:r>
            <a:r>
              <a:rPr lang="et-EE" b="1" dirty="0" smtClean="0"/>
              <a:t>pangandus“</a:t>
            </a:r>
          </a:p>
          <a:p>
            <a:pPr marL="0" indent="0">
              <a:buNone/>
            </a:pPr>
            <a:r>
              <a:rPr lang="et-EE" sz="2400" b="1" dirty="0" smtClean="0">
                <a:hlinkClick r:id="rId2"/>
              </a:rPr>
              <a:t>https</a:t>
            </a:r>
            <a:r>
              <a:rPr lang="et-EE" sz="2400" b="1" dirty="0">
                <a:hlinkClick r:id="rId2"/>
              </a:rPr>
              <a:t>://</a:t>
            </a:r>
            <a:r>
              <a:rPr lang="et-EE" sz="2400" b="1" dirty="0" smtClean="0">
                <a:hlinkClick r:id="rId2"/>
              </a:rPr>
              <a:t>filosoofialeht.weebly.com</a:t>
            </a:r>
            <a:r>
              <a:rPr lang="et-EE" sz="2400" b="1" dirty="0" smtClean="0"/>
              <a:t>-&gt;Ühiskonnaõpetus II </a:t>
            </a:r>
          </a:p>
          <a:p>
            <a:pPr marL="0" indent="0">
              <a:buNone/>
            </a:pPr>
            <a:endParaRPr lang="et-EE" sz="2400" b="1" dirty="0"/>
          </a:p>
          <a:p>
            <a:pPr marL="0" indent="0">
              <a:buNone/>
            </a:pPr>
            <a:r>
              <a:rPr lang="et-EE" sz="2400" b="1" dirty="0" smtClean="0"/>
              <a:t>See fail on </a:t>
            </a:r>
            <a:r>
              <a:rPr lang="et-EE" sz="2400" b="1" dirty="0" err="1" smtClean="0"/>
              <a:t>rtf</a:t>
            </a:r>
            <a:r>
              <a:rPr lang="et-EE" sz="2400" b="1" dirty="0" smtClean="0"/>
              <a:t> vormingus, nii saad kirjutada oma vastused otse töölehele.  </a:t>
            </a:r>
          </a:p>
          <a:p>
            <a:pPr marL="0" indent="0">
              <a:buNone/>
            </a:pPr>
            <a:endParaRPr lang="et-EE" sz="2400" b="1" dirty="0"/>
          </a:p>
          <a:p>
            <a:pPr marL="0" indent="0">
              <a:buNone/>
            </a:pPr>
            <a:r>
              <a:rPr lang="et-EE" sz="2400" b="1" dirty="0" smtClean="0"/>
              <a:t>Kui tööleht on täidetud, siis salvesta tööleht </a:t>
            </a:r>
            <a:r>
              <a:rPr lang="et-EE" sz="2400" b="1" dirty="0" err="1" smtClean="0"/>
              <a:t>pdf</a:t>
            </a:r>
            <a:r>
              <a:rPr lang="et-EE" sz="2400" b="1" dirty="0" smtClean="0"/>
              <a:t> failina</a:t>
            </a:r>
          </a:p>
          <a:p>
            <a:pPr marL="0" indent="0">
              <a:buNone/>
            </a:pPr>
            <a:r>
              <a:rPr lang="et-EE" sz="2400" b="1" dirty="0" smtClean="0"/>
              <a:t>Seejärel pane pdf fail õpimappi teema „3.Raha ja pangandus“ alla: Content-&gt;upload-&gt;vali arvutist vastloodud pdf fail-&gt;upload</a:t>
            </a:r>
          </a:p>
          <a:p>
            <a:pPr marL="0" indent="0">
              <a:buNone/>
            </a:pPr>
            <a:endParaRPr lang="et-EE" sz="2400" b="1" dirty="0"/>
          </a:p>
          <a:p>
            <a:pPr marL="0" indent="0">
              <a:buNone/>
            </a:pPr>
            <a:r>
              <a:rPr lang="et-EE" sz="2400" b="1" dirty="0" smtClean="0"/>
              <a:t>Kui Sul on mõni parem viis, kuidas vastused mappi kirjutada, siis võid seda kasutada! Info tuleb </a:t>
            </a:r>
            <a:r>
              <a:rPr lang="et-EE" sz="2400" b="1" dirty="0"/>
              <a:t>lisada teema „3.Raha ja pangandus“ </a:t>
            </a:r>
            <a:r>
              <a:rPr lang="et-EE" sz="2400" b="1" dirty="0" smtClean="0"/>
              <a:t>alla.</a:t>
            </a:r>
          </a:p>
          <a:p>
            <a:pPr marL="0" indent="0">
              <a:buNone/>
            </a:pPr>
            <a:endParaRPr lang="et-EE" sz="2400" b="1" dirty="0"/>
          </a:p>
          <a:p>
            <a:pPr marL="0" indent="0">
              <a:buNone/>
            </a:pPr>
            <a:endParaRPr lang="et-EE" sz="2400" b="1" dirty="0" smtClean="0"/>
          </a:p>
          <a:p>
            <a:pPr marL="0" indent="0">
              <a:buNone/>
            </a:pPr>
            <a:endParaRPr lang="et-EE" sz="2400" b="1" dirty="0"/>
          </a:p>
          <a:p>
            <a:pPr>
              <a:buFontTx/>
              <a:buChar char="-"/>
            </a:pPr>
            <a:endParaRPr lang="et-EE" dirty="0"/>
          </a:p>
          <a:p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7956376" y="188640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 smtClean="0"/>
              <a:t>2020. a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4645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36712"/>
          </a:xfrm>
        </p:spPr>
        <p:txBody>
          <a:bodyPr>
            <a:normAutofit fontScale="90000"/>
          </a:bodyPr>
          <a:lstStyle/>
          <a:p>
            <a:r>
              <a:rPr lang="et-EE" b="1" dirty="0" smtClean="0">
                <a:solidFill>
                  <a:srgbClr val="0070C0"/>
                </a:solidFill>
              </a:rPr>
              <a:t>Eesti 25 </a:t>
            </a:r>
            <a:r>
              <a:rPr lang="et-EE" b="1" dirty="0">
                <a:solidFill>
                  <a:srgbClr val="0070C0"/>
                </a:solidFill>
              </a:rPr>
              <a:t>aasta pärast</a:t>
            </a:r>
            <a:r>
              <a:rPr lang="et-EE" dirty="0"/>
              <a:t/>
            </a:r>
            <a:br>
              <a:rPr lang="et-EE" dirty="0"/>
            </a:br>
            <a:r>
              <a:rPr lang="et-EE" sz="2000" dirty="0">
                <a:hlinkClick r:id="rId2"/>
              </a:rPr>
              <a:t>https://</a:t>
            </a:r>
            <a:r>
              <a:rPr lang="et-EE" sz="2000" dirty="0" smtClean="0">
                <a:hlinkClick r:id="rId2"/>
              </a:rPr>
              <a:t>www.youtube.com/watch?v=0PUrBrpb4UE</a:t>
            </a:r>
            <a:r>
              <a:rPr lang="et-EE" sz="2000" dirty="0" smtClean="0"/>
              <a:t> </a:t>
            </a:r>
            <a:endParaRPr lang="en-US" sz="2000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107504" y="908720"/>
            <a:ext cx="9036496" cy="594928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t-EE" b="1" dirty="0" smtClean="0"/>
              <a:t>Loo uus </a:t>
            </a:r>
            <a:r>
              <a:rPr lang="et-EE" b="1" i="1" dirty="0" err="1" smtClean="0"/>
              <a:t>Tab</a:t>
            </a:r>
            <a:r>
              <a:rPr lang="et-EE" b="1" dirty="0" smtClean="0"/>
              <a:t> „</a:t>
            </a:r>
            <a:r>
              <a:rPr lang="et-EE" b="1" dirty="0" smtClean="0">
                <a:solidFill>
                  <a:srgbClr val="C00000"/>
                </a:solidFill>
              </a:rPr>
              <a:t>4. Eesti 25 aasta pärast</a:t>
            </a:r>
            <a:r>
              <a:rPr lang="et-EE" b="1" dirty="0" smtClean="0"/>
              <a:t>“</a:t>
            </a:r>
          </a:p>
          <a:p>
            <a:pPr marL="0" indent="0">
              <a:buNone/>
            </a:pPr>
            <a:r>
              <a:rPr lang="et-EE" b="1" dirty="0" smtClean="0"/>
              <a:t>Sõnasta </a:t>
            </a:r>
            <a:r>
              <a:rPr lang="et-EE" b="1" u="sng" dirty="0" smtClean="0"/>
              <a:t>14 sisukat küsimust </a:t>
            </a:r>
            <a:r>
              <a:rPr lang="et-EE" b="1" dirty="0" smtClean="0"/>
              <a:t>(näiteks üks igas käändes). Kirjuta küsimused otse õpimappi. Nummerda küsimused (nii et lugeja näeb kohe, mitu küsimust Sul on). Abiks on fail „Eesti 25 </a:t>
            </a:r>
            <a:r>
              <a:rPr lang="et-EE" b="1" dirty="0"/>
              <a:t>aasta </a:t>
            </a:r>
            <a:r>
              <a:rPr lang="et-EE" b="1" dirty="0" smtClean="0"/>
              <a:t>pärast (presidendi e-külalistund)“, kuid sellega ei pea arvestama. (</a:t>
            </a:r>
            <a:r>
              <a:rPr lang="et-EE" b="1" dirty="0">
                <a:hlinkClick r:id="rId3"/>
              </a:rPr>
              <a:t>https://filosoofialeht.weebly.com/uumlhiskonnaotildepetus-ii-20192020-otildea.html</a:t>
            </a:r>
            <a:r>
              <a:rPr lang="et-EE" b="1" dirty="0" smtClean="0"/>
              <a:t>)</a:t>
            </a:r>
          </a:p>
          <a:p>
            <a:pPr>
              <a:buFontTx/>
              <a:buChar char="-"/>
            </a:pPr>
            <a:r>
              <a:rPr lang="et-EE" b="1" dirty="0" smtClean="0"/>
              <a:t>Küsimus peab puudutama video sisu (töö, haridus, eesti keel).</a:t>
            </a:r>
          </a:p>
          <a:p>
            <a:pPr>
              <a:buFontTx/>
              <a:buChar char="-"/>
            </a:pPr>
            <a:r>
              <a:rPr lang="et-EE" b="1" dirty="0" smtClean="0"/>
              <a:t>Sisukas küsimus aitab teemat avada/täpsustada.</a:t>
            </a:r>
          </a:p>
          <a:p>
            <a:pPr>
              <a:buFontTx/>
              <a:buChar char="-"/>
            </a:pPr>
            <a:r>
              <a:rPr lang="et-EE" b="1" dirty="0" smtClean="0"/>
              <a:t>Küsimus võib olla ka selline, mida sooviksid esitada otse presidendile.</a:t>
            </a:r>
          </a:p>
          <a:p>
            <a:pPr>
              <a:buFontTx/>
              <a:buChar char="-"/>
            </a:pP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316416" y="188640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 smtClean="0"/>
              <a:t>2020. a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47423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 smtClean="0">
                <a:solidFill>
                  <a:srgbClr val="002060"/>
                </a:solidFill>
              </a:rPr>
              <a:t>Teaduspõhine majandus</a:t>
            </a:r>
            <a:endParaRPr lang="et-EE" b="1" dirty="0">
              <a:solidFill>
                <a:srgbClr val="002060"/>
              </a:solidFill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b="1" dirty="0" smtClean="0"/>
              <a:t>Loo uus Tab „</a:t>
            </a:r>
            <a:r>
              <a:rPr lang="et-EE" b="1" dirty="0" smtClean="0">
                <a:solidFill>
                  <a:srgbClr val="C00000"/>
                </a:solidFill>
              </a:rPr>
              <a:t>5. Teaduspõhine majandus</a:t>
            </a:r>
            <a:r>
              <a:rPr lang="et-EE" b="1" dirty="0" smtClean="0"/>
              <a:t>“ </a:t>
            </a:r>
          </a:p>
          <a:p>
            <a:pPr marL="0" indent="0">
              <a:buNone/>
            </a:pPr>
            <a:r>
              <a:rPr lang="et-EE" b="1" dirty="0" smtClean="0"/>
              <a:t>Ava filosoofialehelt (vali „Ühiskonnaõpetus II“) fail „Teaduspõhine majandus“.</a:t>
            </a:r>
          </a:p>
          <a:p>
            <a:pPr marL="0" indent="0">
              <a:buNone/>
            </a:pPr>
            <a:r>
              <a:rPr lang="et-EE" b="1" dirty="0" smtClean="0"/>
              <a:t>Kopeeri faili sisu oma õpimappi, seejärel hakka vastama (esmalt kirjuta välja mõisted, seejärel tegele Elukestva õppe strateegiaga, kus on viis strateegilist eesmärki)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8028384" y="260648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 smtClean="0"/>
              <a:t>2020. a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19088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t-EE" b="1" dirty="0" smtClean="0"/>
              <a:t>Loo uus </a:t>
            </a:r>
            <a:r>
              <a:rPr lang="et-EE" b="1" i="1" dirty="0" smtClean="0"/>
              <a:t>Tab:</a:t>
            </a:r>
            <a:r>
              <a:rPr lang="et-EE" b="1" dirty="0" smtClean="0"/>
              <a:t> </a:t>
            </a:r>
            <a:r>
              <a:rPr lang="et-EE" b="1" dirty="0">
                <a:solidFill>
                  <a:srgbClr val="00B050"/>
                </a:solidFill>
              </a:rPr>
              <a:t>6</a:t>
            </a:r>
            <a:r>
              <a:rPr lang="et-EE" b="1" dirty="0" smtClean="0">
                <a:solidFill>
                  <a:srgbClr val="00B050"/>
                </a:solidFill>
              </a:rPr>
              <a:t>. Tööturg ja sotsiaalne turvalisus</a:t>
            </a:r>
          </a:p>
          <a:p>
            <a:pPr marL="0" indent="0">
              <a:buNone/>
            </a:pPr>
            <a:endParaRPr lang="et-EE" b="1" dirty="0"/>
          </a:p>
          <a:p>
            <a:pPr marL="0" indent="0">
              <a:buNone/>
            </a:pPr>
            <a:r>
              <a:rPr lang="et-EE" b="1" dirty="0" smtClean="0"/>
              <a:t>Võta filosoofialehelt vastav fail, otsusta ise, kas rtf fail või pdf. (Ühiskonnaõpetus II)</a:t>
            </a:r>
          </a:p>
          <a:p>
            <a:pPr marL="0" indent="0">
              <a:buNone/>
            </a:pPr>
            <a:endParaRPr lang="et-EE" b="1" dirty="0" smtClean="0"/>
          </a:p>
          <a:p>
            <a:pPr marL="0" indent="0">
              <a:buNone/>
            </a:pPr>
            <a:r>
              <a:rPr lang="et-EE" b="1" dirty="0" smtClean="0"/>
              <a:t>Kirjuta vastused digimappi või täida rtf vormingus tööleht, seejärel lae fail üles!</a:t>
            </a:r>
          </a:p>
          <a:p>
            <a:pPr marL="0" indent="0">
              <a:buNone/>
            </a:pPr>
            <a:endParaRPr lang="et-EE" b="1" dirty="0"/>
          </a:p>
          <a:p>
            <a:pPr marL="0" indent="0">
              <a:buNone/>
            </a:pPr>
            <a:r>
              <a:rPr lang="et-EE" b="1" dirty="0" smtClean="0"/>
              <a:t>Seda ülesannet võid teha koos pinginaabriga, lihtsalt märgi ülesande alguses, et „tegin ülesande koos ....-ga“</a:t>
            </a:r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endParaRPr lang="et-EE" dirty="0"/>
          </a:p>
        </p:txBody>
      </p:sp>
      <p:sp>
        <p:nvSpPr>
          <p:cNvPr id="2" name="TextBox 1"/>
          <p:cNvSpPr txBox="1"/>
          <p:nvPr/>
        </p:nvSpPr>
        <p:spPr>
          <a:xfrm>
            <a:off x="8172400" y="188640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 smtClean="0"/>
              <a:t>2020. a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3755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Globaliseeruv majandus</a:t>
            </a:r>
            <a:endParaRPr lang="en-US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23528" y="1752600"/>
            <a:ext cx="8568952" cy="4844752"/>
          </a:xfrm>
        </p:spPr>
        <p:txBody>
          <a:bodyPr>
            <a:normAutofit/>
          </a:bodyPr>
          <a:lstStyle/>
          <a:p>
            <a:r>
              <a:rPr lang="et-EE" sz="2800" dirty="0" smtClean="0"/>
              <a:t>Loo uus </a:t>
            </a:r>
            <a:r>
              <a:rPr lang="et-EE" sz="2800" i="1" dirty="0" err="1" smtClean="0"/>
              <a:t>Tab</a:t>
            </a:r>
            <a:r>
              <a:rPr lang="et-EE" sz="2800" dirty="0" smtClean="0"/>
              <a:t>: </a:t>
            </a:r>
            <a:r>
              <a:rPr lang="et-EE" sz="2800" b="1" i="1" dirty="0" smtClean="0">
                <a:solidFill>
                  <a:srgbClr val="00B0F0"/>
                </a:solidFill>
              </a:rPr>
              <a:t>7. Globaliseeruv majandus</a:t>
            </a:r>
          </a:p>
          <a:p>
            <a:endParaRPr lang="et-EE" sz="2800" dirty="0"/>
          </a:p>
          <a:p>
            <a:r>
              <a:rPr lang="et-EE" sz="2800" dirty="0" smtClean="0"/>
              <a:t>Leia filosoofialehelt fail </a:t>
            </a:r>
            <a:r>
              <a:rPr lang="et-EE" sz="2800" i="1" dirty="0" smtClean="0"/>
              <a:t>Globaliseeruv majandus </a:t>
            </a:r>
            <a:r>
              <a:rPr lang="et-EE" sz="2800" dirty="0" smtClean="0"/>
              <a:t>ning kirjuta vastused õpimappi.</a:t>
            </a:r>
          </a:p>
          <a:p>
            <a:r>
              <a:rPr lang="et-EE" sz="2800" dirty="0" smtClean="0"/>
              <a:t>Otsusta ise, kas tarvis läheb pdf või rtf vormingus faili.</a:t>
            </a:r>
          </a:p>
          <a:p>
            <a:endParaRPr lang="et-EE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7092280" y="260648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 smtClean="0"/>
              <a:t>2020. a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59601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620688"/>
          </a:xfrm>
        </p:spPr>
        <p:txBody>
          <a:bodyPr>
            <a:normAutofit fontScale="90000"/>
          </a:bodyPr>
          <a:lstStyle/>
          <a:p>
            <a:r>
              <a:rPr lang="et-EE" b="1" dirty="0">
                <a:solidFill>
                  <a:schemeClr val="tx2"/>
                </a:solidFill>
              </a:rPr>
              <a:t>8</a:t>
            </a:r>
            <a:r>
              <a:rPr lang="et-EE" b="1" dirty="0" smtClean="0">
                <a:solidFill>
                  <a:schemeClr val="tx2"/>
                </a:solidFill>
              </a:rPr>
              <a:t>. Välispoliitika</a:t>
            </a:r>
            <a:endParaRPr lang="et-EE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6512" y="533773"/>
            <a:ext cx="9180512" cy="6192688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t-EE" dirty="0"/>
              <a:t>l</a:t>
            </a:r>
            <a:r>
              <a:rPr lang="et-EE" dirty="0" smtClean="0"/>
              <a:t>oo digimapis uus </a:t>
            </a:r>
            <a:r>
              <a:rPr lang="et-EE" i="1" dirty="0" smtClean="0"/>
              <a:t>Tab</a:t>
            </a:r>
            <a:r>
              <a:rPr lang="et-EE" dirty="0" smtClean="0"/>
              <a:t> nimega </a:t>
            </a:r>
            <a:r>
              <a:rPr lang="et-EE" b="1" dirty="0"/>
              <a:t>8</a:t>
            </a:r>
            <a:r>
              <a:rPr lang="et-EE" b="1" dirty="0" smtClean="0"/>
              <a:t>. </a:t>
            </a:r>
            <a:r>
              <a:rPr lang="et-EE" b="1" i="1" dirty="0" smtClean="0"/>
              <a:t>Välispoliitika</a:t>
            </a:r>
          </a:p>
          <a:p>
            <a:pPr>
              <a:buFontTx/>
              <a:buChar char="-"/>
            </a:pPr>
            <a:r>
              <a:rPr lang="et-EE" dirty="0"/>
              <a:t>s</a:t>
            </a:r>
            <a:r>
              <a:rPr lang="et-EE" dirty="0" smtClean="0"/>
              <a:t>inna alla pane fail </a:t>
            </a:r>
            <a:r>
              <a:rPr lang="et-EE" i="1" dirty="0" smtClean="0"/>
              <a:t>Välispoliitika</a:t>
            </a:r>
            <a:r>
              <a:rPr lang="et-EE" dirty="0" smtClean="0"/>
              <a:t>, mille leiad filosoofialehelt: </a:t>
            </a:r>
            <a:endParaRPr lang="et-EE" dirty="0" smtClean="0"/>
          </a:p>
          <a:p>
            <a:pPr marL="0" indent="0">
              <a:buNone/>
            </a:pPr>
            <a:r>
              <a:rPr lang="et-EE" sz="1400" u="sng" dirty="0" smtClean="0">
                <a:hlinkClick r:id="rId2"/>
              </a:rPr>
              <a:t>https</a:t>
            </a:r>
            <a:r>
              <a:rPr lang="et-EE" sz="1400" u="sng" dirty="0">
                <a:hlinkClick r:id="rId2"/>
              </a:rPr>
              <a:t>://filosoofialeht.weebly.com/uumlhiskonnaotildepetus-ii-20192020-otildea.html</a:t>
            </a:r>
            <a:endParaRPr lang="et-EE" sz="1400" dirty="0" smtClean="0"/>
          </a:p>
          <a:p>
            <a:pPr>
              <a:buFontTx/>
              <a:buChar char="-"/>
            </a:pPr>
            <a:r>
              <a:rPr lang="et-EE" dirty="0" smtClean="0"/>
              <a:t>Loomeinimesed </a:t>
            </a:r>
            <a:r>
              <a:rPr lang="et-EE" dirty="0" smtClean="0"/>
              <a:t>on tihti esitanud oma arvamust (välis)poliitika kohta karikatuurselt;</a:t>
            </a:r>
            <a:r>
              <a:rPr lang="et-EE" dirty="0"/>
              <a:t> </a:t>
            </a:r>
            <a:r>
              <a:rPr lang="et-EE" b="1" dirty="0" smtClean="0">
                <a:solidFill>
                  <a:srgbClr val="0070C0"/>
                </a:solidFill>
              </a:rPr>
              <a:t>Sul tuleb lahti mõtestada/interpreteerida 6 karikatuuri </a:t>
            </a:r>
            <a:r>
              <a:rPr lang="et-EE" dirty="0" smtClean="0"/>
              <a:t>- vaatle karikatuure hoolikalt ning püüa tabada ka detaile!</a:t>
            </a:r>
          </a:p>
          <a:p>
            <a:pPr>
              <a:buFontTx/>
              <a:buChar char="-"/>
            </a:pPr>
            <a:r>
              <a:rPr lang="et-EE" dirty="0" smtClean="0"/>
              <a:t>Kui kasutad karikatuuride mõtestamisel mõnda allikat, siis kindlasti viita!</a:t>
            </a:r>
          </a:p>
          <a:p>
            <a:pPr marL="0" indent="0">
              <a:buNone/>
            </a:pPr>
            <a:endParaRPr lang="et-EE" i="1" dirty="0"/>
          </a:p>
        </p:txBody>
      </p:sp>
      <p:sp>
        <p:nvSpPr>
          <p:cNvPr id="4" name="TextBox 3"/>
          <p:cNvSpPr txBox="1"/>
          <p:nvPr/>
        </p:nvSpPr>
        <p:spPr>
          <a:xfrm>
            <a:off x="8316416" y="188640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 smtClean="0"/>
              <a:t>2020. a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70940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arkvarakomplekti Office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557</Words>
  <Application>Microsoft Office PowerPoint</Application>
  <PresentationFormat>Ekraaniseanss (4:3)</PresentationFormat>
  <Paragraphs>74</Paragraphs>
  <Slides>9</Slides>
  <Notes>0</Notes>
  <HiddenSlides>0</HiddenSlides>
  <MMClips>0</MMClips>
  <ScaleCrop>false</ScaleCrop>
  <HeadingPairs>
    <vt:vector size="4" baseType="variant">
      <vt:variant>
        <vt:lpstr>Kujundus</vt:lpstr>
      </vt:variant>
      <vt:variant>
        <vt:i4>1</vt:i4>
      </vt:variant>
      <vt:variant>
        <vt:lpstr>Slaidipealkirjad</vt:lpstr>
      </vt:variant>
      <vt:variant>
        <vt:i4>9</vt:i4>
      </vt:variant>
    </vt:vector>
  </HeadingPairs>
  <TitlesOfParts>
    <vt:vector size="10" baseType="lpstr">
      <vt:lpstr>Tarkvarakomplekti Office kujundus</vt:lpstr>
      <vt:lpstr>Digimapi ülesannete kirjeldused</vt:lpstr>
      <vt:lpstr>1. Tab: Majandus</vt:lpstr>
      <vt:lpstr>Majanduspoliitika</vt:lpstr>
      <vt:lpstr>Raha ja pangandus</vt:lpstr>
      <vt:lpstr>Eesti 25 aasta pärast https://www.youtube.com/watch?v=0PUrBrpb4UE </vt:lpstr>
      <vt:lpstr>Teaduspõhine majandus</vt:lpstr>
      <vt:lpstr>PowerPointi esitlus</vt:lpstr>
      <vt:lpstr>Globaliseeruv majandus</vt:lpstr>
      <vt:lpstr>8. Välispoliitika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Digimapi ülesannete kirjeldused</dc:title>
  <dc:creator>kasutaja</dc:creator>
  <cp:lastModifiedBy>kasutaja</cp:lastModifiedBy>
  <cp:revision>4</cp:revision>
  <dcterms:created xsi:type="dcterms:W3CDTF">2020-03-20T06:38:36Z</dcterms:created>
  <dcterms:modified xsi:type="dcterms:W3CDTF">2020-03-20T10:18:10Z</dcterms:modified>
</cp:coreProperties>
</file>