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0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2A57-A3E2-473A-B54E-817B649325F3}" type="datetimeFigureOut">
              <a:rPr lang="et-EE" smtClean="0"/>
              <a:t>01.03.2021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63-4FE2-4BBC-9A4F-F88A790714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0859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2A57-A3E2-473A-B54E-817B649325F3}" type="datetimeFigureOut">
              <a:rPr lang="et-EE" smtClean="0"/>
              <a:t>01.03.2021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63-4FE2-4BBC-9A4F-F88A790714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968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2A57-A3E2-473A-B54E-817B649325F3}" type="datetimeFigureOut">
              <a:rPr lang="et-EE" smtClean="0"/>
              <a:t>01.03.2021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63-4FE2-4BBC-9A4F-F88A790714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084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2A57-A3E2-473A-B54E-817B649325F3}" type="datetimeFigureOut">
              <a:rPr lang="et-EE" smtClean="0"/>
              <a:t>01.03.2021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63-4FE2-4BBC-9A4F-F88A790714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5611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2A57-A3E2-473A-B54E-817B649325F3}" type="datetimeFigureOut">
              <a:rPr lang="et-EE" smtClean="0"/>
              <a:t>01.03.2021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63-4FE2-4BBC-9A4F-F88A790714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112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2A57-A3E2-473A-B54E-817B649325F3}" type="datetimeFigureOut">
              <a:rPr lang="et-EE" smtClean="0"/>
              <a:t>01.03.2021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63-4FE2-4BBC-9A4F-F88A790714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2294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2A57-A3E2-473A-B54E-817B649325F3}" type="datetimeFigureOut">
              <a:rPr lang="et-EE" smtClean="0"/>
              <a:t>01.03.2021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63-4FE2-4BBC-9A4F-F88A790714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8663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2A57-A3E2-473A-B54E-817B649325F3}" type="datetimeFigureOut">
              <a:rPr lang="et-EE" smtClean="0"/>
              <a:t>01.03.2021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63-4FE2-4BBC-9A4F-F88A790714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2169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2A57-A3E2-473A-B54E-817B649325F3}" type="datetimeFigureOut">
              <a:rPr lang="et-EE" smtClean="0"/>
              <a:t>01.03.2021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63-4FE2-4BBC-9A4F-F88A790714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7032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2A57-A3E2-473A-B54E-817B649325F3}" type="datetimeFigureOut">
              <a:rPr lang="et-EE" smtClean="0"/>
              <a:t>01.03.2021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63-4FE2-4BBC-9A4F-F88A790714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2669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2A57-A3E2-473A-B54E-817B649325F3}" type="datetimeFigureOut">
              <a:rPr lang="et-EE" smtClean="0"/>
              <a:t>01.03.2021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63-4FE2-4BBC-9A4F-F88A790714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5868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82A57-A3E2-473A-B54E-817B649325F3}" type="datetimeFigureOut">
              <a:rPr lang="et-EE" smtClean="0"/>
              <a:t>01.03.2021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B2363-4FE2-4BBC-9A4F-F88A7907142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8056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ilosoofialeht.weebly.com/uumlhiskonnaotildepetu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vebinder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Juhend digimapi tegemiseks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12. </a:t>
            </a:r>
            <a:r>
              <a:rPr lang="et-EE" dirty="0"/>
              <a:t>k</a:t>
            </a:r>
            <a:r>
              <a:rPr lang="et-EE" dirty="0" smtClean="0"/>
              <a:t>lassi ühiskonnaõpetus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61469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02" y="0"/>
            <a:ext cx="4752975" cy="62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89214" y="908720"/>
            <a:ext cx="336553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Nüüd vajuta „Tiitelleht““</a:t>
            </a:r>
          </a:p>
          <a:p>
            <a:endParaRPr lang="et-EE" dirty="0"/>
          </a:p>
          <a:p>
            <a:r>
              <a:rPr lang="et-EE" dirty="0"/>
              <a:t>T</a:t>
            </a:r>
            <a:r>
              <a:rPr lang="et-EE" dirty="0" smtClean="0"/>
              <a:t>ee oma mapile tiitelleht</a:t>
            </a:r>
          </a:p>
          <a:p>
            <a:r>
              <a:rPr lang="et-EE" dirty="0"/>
              <a:t>n</a:t>
            </a:r>
            <a:r>
              <a:rPr lang="et-EE" dirty="0" smtClean="0"/>
              <a:t>äite eeskujul!</a:t>
            </a:r>
          </a:p>
          <a:p>
            <a:endParaRPr lang="et-EE" dirty="0"/>
          </a:p>
          <a:p>
            <a:r>
              <a:rPr lang="et-EE" dirty="0" smtClean="0"/>
              <a:t>Pead vajutama nuppe</a:t>
            </a:r>
          </a:p>
          <a:p>
            <a:r>
              <a:rPr lang="et-EE" dirty="0" smtClean="0"/>
              <a:t>„</a:t>
            </a:r>
            <a:r>
              <a:rPr lang="et-EE" dirty="0" err="1" smtClean="0"/>
              <a:t>Edit</a:t>
            </a:r>
            <a:r>
              <a:rPr lang="et-EE" dirty="0" smtClean="0"/>
              <a:t> </a:t>
            </a:r>
            <a:r>
              <a:rPr lang="et-EE" dirty="0" err="1" smtClean="0"/>
              <a:t>Title</a:t>
            </a:r>
            <a:r>
              <a:rPr lang="et-EE" dirty="0" smtClean="0"/>
              <a:t>“ ja </a:t>
            </a:r>
          </a:p>
          <a:p>
            <a:r>
              <a:rPr lang="et-EE" dirty="0" smtClean="0"/>
              <a:t>„</a:t>
            </a:r>
            <a:r>
              <a:rPr lang="et-EE" dirty="0" err="1" smtClean="0"/>
              <a:t>Edit</a:t>
            </a:r>
            <a:r>
              <a:rPr lang="et-EE" dirty="0" smtClean="0"/>
              <a:t> Main </a:t>
            </a:r>
            <a:r>
              <a:rPr lang="et-EE" dirty="0" err="1" smtClean="0"/>
              <a:t>Text</a:t>
            </a:r>
            <a:r>
              <a:rPr lang="et-EE" dirty="0" smtClean="0"/>
              <a:t> </a:t>
            </a:r>
            <a:r>
              <a:rPr lang="et-EE" dirty="0" err="1" smtClean="0"/>
              <a:t>Box</a:t>
            </a:r>
            <a:r>
              <a:rPr lang="et-EE" dirty="0" smtClean="0"/>
              <a:t>“.</a:t>
            </a:r>
          </a:p>
          <a:p>
            <a:endParaRPr lang="et-EE" dirty="0"/>
          </a:p>
          <a:p>
            <a:r>
              <a:rPr lang="et-EE" dirty="0" smtClean="0"/>
              <a:t>Kustuta ära praegune tekst</a:t>
            </a:r>
          </a:p>
          <a:p>
            <a:r>
              <a:rPr lang="et-EE" dirty="0"/>
              <a:t>j</a:t>
            </a:r>
            <a:r>
              <a:rPr lang="et-EE" dirty="0" smtClean="0"/>
              <a:t>a kirjuta tiitellehele</a:t>
            </a:r>
          </a:p>
          <a:p>
            <a:r>
              <a:rPr lang="et-EE" dirty="0"/>
              <a:t>v</a:t>
            </a:r>
            <a:r>
              <a:rPr lang="et-EE" dirty="0" smtClean="0"/>
              <a:t>ajalikud andmed (kooli nimi jne).</a:t>
            </a:r>
            <a:endParaRPr lang="et-EE" dirty="0"/>
          </a:p>
        </p:txBody>
      </p:sp>
      <p:cxnSp>
        <p:nvCxnSpPr>
          <p:cNvPr id="4" name="Sirge noolkonnektor 3"/>
          <p:cNvCxnSpPr/>
          <p:nvPr/>
        </p:nvCxnSpPr>
        <p:spPr>
          <a:xfrm flipH="1" flipV="1">
            <a:off x="2051720" y="548680"/>
            <a:ext cx="54726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25144"/>
            <a:ext cx="5834236" cy="1784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75856" y="4396462"/>
            <a:ext cx="4254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Alati pärast teksti sisestamist vajuta „</a:t>
            </a:r>
            <a:r>
              <a:rPr lang="et-EE" dirty="0" err="1" smtClean="0"/>
              <a:t>Save</a:t>
            </a:r>
            <a:r>
              <a:rPr lang="et-EE" dirty="0" smtClean="0"/>
              <a:t>“!</a:t>
            </a:r>
            <a:endParaRPr lang="et-EE" dirty="0"/>
          </a:p>
        </p:txBody>
      </p:sp>
      <p:cxnSp>
        <p:nvCxnSpPr>
          <p:cNvPr id="7" name="Sirge noolkonnektor 6"/>
          <p:cNvCxnSpPr/>
          <p:nvPr/>
        </p:nvCxnSpPr>
        <p:spPr>
          <a:xfrm flipH="1">
            <a:off x="3131840" y="4653136"/>
            <a:ext cx="374441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647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Kõik vajalikud töölehed leiad siit:</a:t>
            </a:r>
          </a:p>
          <a:p>
            <a:pPr marL="0" indent="0">
              <a:buNone/>
            </a:pPr>
            <a:r>
              <a:rPr lang="et-EE" dirty="0" smtClean="0">
                <a:hlinkClick r:id="rId2"/>
              </a:rPr>
              <a:t>https://filosoofialeht.weebly.com/uumlhiskonnaotildepetus.html</a:t>
            </a:r>
            <a:r>
              <a:rPr lang="et-EE" dirty="0" smtClean="0"/>
              <a:t> 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 smtClean="0"/>
              <a:t>Sealt on ühtlasi näha, milline on õpimapi struktuur.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44381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7134225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476672"/>
            <a:ext cx="534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Töölehtede lisamiseks mappi tuleb vajutada „</a:t>
            </a:r>
            <a:r>
              <a:rPr lang="et-EE" dirty="0" err="1" smtClean="0"/>
              <a:t>Content</a:t>
            </a:r>
            <a:r>
              <a:rPr lang="et-EE" dirty="0" smtClean="0"/>
              <a:t>“!</a:t>
            </a:r>
            <a:endParaRPr lang="et-EE" dirty="0"/>
          </a:p>
        </p:txBody>
      </p:sp>
      <p:cxnSp>
        <p:nvCxnSpPr>
          <p:cNvPr id="4" name="Sirge noolkonnektor 3"/>
          <p:cNvCxnSpPr/>
          <p:nvPr/>
        </p:nvCxnSpPr>
        <p:spPr>
          <a:xfrm flipH="1">
            <a:off x="1475656" y="764704"/>
            <a:ext cx="48965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9512" y="4005064"/>
            <a:ext cx="4165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Seejärel saad oma töölehe üles</a:t>
            </a:r>
          </a:p>
          <a:p>
            <a:r>
              <a:rPr lang="et-EE" dirty="0"/>
              <a:t>l</a:t>
            </a:r>
            <a:r>
              <a:rPr lang="et-EE" dirty="0" smtClean="0"/>
              <a:t>aadida (enne oled täitnud Wordi faili ja salvestanud selle PDF failina).</a:t>
            </a:r>
          </a:p>
        </p:txBody>
      </p:sp>
      <p:cxnSp>
        <p:nvCxnSpPr>
          <p:cNvPr id="7" name="Sirge noolkonnektor 6"/>
          <p:cNvCxnSpPr/>
          <p:nvPr/>
        </p:nvCxnSpPr>
        <p:spPr>
          <a:xfrm flipV="1">
            <a:off x="3203848" y="3608288"/>
            <a:ext cx="1944216" cy="540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3528" y="5517232"/>
            <a:ext cx="3658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Võid valida ka teistsuguse lahenduse,</a:t>
            </a:r>
          </a:p>
          <a:p>
            <a:r>
              <a:rPr lang="et-EE" dirty="0"/>
              <a:t>s</a:t>
            </a:r>
            <a:r>
              <a:rPr lang="et-EE" dirty="0" smtClean="0"/>
              <a:t>elleks vali „</a:t>
            </a:r>
            <a:r>
              <a:rPr lang="et-EE" dirty="0" err="1" smtClean="0"/>
              <a:t>Text</a:t>
            </a:r>
            <a:r>
              <a:rPr lang="et-EE" dirty="0" smtClean="0"/>
              <a:t>“!</a:t>
            </a:r>
            <a:endParaRPr lang="et-EE" dirty="0"/>
          </a:p>
        </p:txBody>
      </p:sp>
      <p:cxnSp>
        <p:nvCxnSpPr>
          <p:cNvPr id="10" name="Sirge noolkonnektor 9"/>
          <p:cNvCxnSpPr/>
          <p:nvPr/>
        </p:nvCxnSpPr>
        <p:spPr>
          <a:xfrm flipV="1">
            <a:off x="2152875" y="3717032"/>
            <a:ext cx="4723381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012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5267325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692696"/>
            <a:ext cx="4375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Kui valisid „</a:t>
            </a:r>
            <a:r>
              <a:rPr lang="et-EE" dirty="0" err="1" smtClean="0"/>
              <a:t>Text</a:t>
            </a:r>
            <a:r>
              <a:rPr lang="et-EE" dirty="0" smtClean="0"/>
              <a:t>“, siis tekkisid sellised valikud.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3995936" y="5517232"/>
            <a:ext cx="49321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Kui valid selle, siis tekib mappi suur tekstiväli, kuhu</a:t>
            </a:r>
          </a:p>
          <a:p>
            <a:r>
              <a:rPr lang="et-EE" dirty="0"/>
              <a:t>s</a:t>
            </a:r>
            <a:r>
              <a:rPr lang="et-EE" dirty="0" smtClean="0"/>
              <a:t>aad kopeerida Wordi faili sisu, seejärel saad</a:t>
            </a:r>
          </a:p>
          <a:p>
            <a:r>
              <a:rPr lang="et-EE" dirty="0"/>
              <a:t>k</a:t>
            </a:r>
            <a:r>
              <a:rPr lang="et-EE" dirty="0" smtClean="0"/>
              <a:t>irjutada vajalikud vastused otse õpimappi.</a:t>
            </a:r>
            <a:endParaRPr lang="et-EE" dirty="0"/>
          </a:p>
        </p:txBody>
      </p:sp>
      <p:cxnSp>
        <p:nvCxnSpPr>
          <p:cNvPr id="5" name="Sirge noolkonnektor 4"/>
          <p:cNvCxnSpPr/>
          <p:nvPr/>
        </p:nvCxnSpPr>
        <p:spPr>
          <a:xfrm flipH="1" flipV="1">
            <a:off x="3059832" y="4221088"/>
            <a:ext cx="93610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88024" y="1412776"/>
            <a:ext cx="43495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600" dirty="0" smtClean="0"/>
              <a:t>Antud juhul „Media“ tähendab PDF faili.</a:t>
            </a:r>
          </a:p>
          <a:p>
            <a:r>
              <a:rPr lang="et-EE" sz="1600" dirty="0" smtClean="0"/>
              <a:t>Seega on võimalik teha nii, et </a:t>
            </a:r>
            <a:r>
              <a:rPr lang="et-EE" sz="1600" dirty="0"/>
              <a:t>P</a:t>
            </a:r>
            <a:r>
              <a:rPr lang="et-EE" sz="1600" dirty="0" smtClean="0"/>
              <a:t>DF fail </a:t>
            </a:r>
          </a:p>
          <a:p>
            <a:r>
              <a:rPr lang="et-EE" sz="1600" dirty="0"/>
              <a:t>o</a:t>
            </a:r>
            <a:r>
              <a:rPr lang="et-EE" sz="1600" dirty="0" smtClean="0"/>
              <a:t>n Su mapis kas paremal või vasakul ning kõrvale </a:t>
            </a:r>
          </a:p>
          <a:p>
            <a:r>
              <a:rPr lang="et-EE" sz="1600" dirty="0" smtClean="0"/>
              <a:t>kirjutad oma vastused. Eelnevalt oled valinud </a:t>
            </a:r>
          </a:p>
          <a:p>
            <a:r>
              <a:rPr lang="et-EE" sz="1600" dirty="0"/>
              <a:t> </a:t>
            </a:r>
            <a:r>
              <a:rPr lang="et-EE" sz="1600" dirty="0" smtClean="0"/>
              <a:t>    „Media - </a:t>
            </a:r>
            <a:r>
              <a:rPr lang="et-EE" sz="1600" dirty="0" err="1" smtClean="0"/>
              <a:t>Text</a:t>
            </a:r>
            <a:r>
              <a:rPr lang="et-EE" sz="1600" dirty="0" smtClean="0"/>
              <a:t>“</a:t>
            </a:r>
            <a:endParaRPr lang="et-EE" sz="16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645025"/>
            <a:ext cx="4875602" cy="1001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64088" y="2996952"/>
            <a:ext cx="3473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400" dirty="0" smtClean="0"/>
              <a:t>PDF faili saad mappi tuua nt nii, et avad faili </a:t>
            </a:r>
          </a:p>
          <a:p>
            <a:r>
              <a:rPr lang="et-EE" sz="1400" dirty="0" smtClean="0"/>
              <a:t>filosoofialehel ja seejärel kopeerida URL-i siia</a:t>
            </a:r>
            <a:endParaRPr lang="et-EE" sz="1400" dirty="0"/>
          </a:p>
        </p:txBody>
      </p:sp>
      <p:cxnSp>
        <p:nvCxnSpPr>
          <p:cNvPr id="9" name="Sirge noolkonnektor 8"/>
          <p:cNvCxnSpPr/>
          <p:nvPr/>
        </p:nvCxnSpPr>
        <p:spPr>
          <a:xfrm flipH="1">
            <a:off x="5580112" y="3400450"/>
            <a:ext cx="3024336" cy="820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93777" y="4492972"/>
            <a:ext cx="18993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400" dirty="0" smtClean="0"/>
              <a:t>Seejärel vajuta „</a:t>
            </a:r>
            <a:r>
              <a:rPr lang="et-EE" sz="1400" dirty="0" err="1" smtClean="0"/>
              <a:t>Insert</a:t>
            </a:r>
            <a:r>
              <a:rPr lang="et-EE" sz="1400" dirty="0" smtClean="0"/>
              <a:t>“.</a:t>
            </a:r>
            <a:endParaRPr lang="et-EE" sz="1400" dirty="0"/>
          </a:p>
        </p:txBody>
      </p:sp>
      <p:cxnSp>
        <p:nvCxnSpPr>
          <p:cNvPr id="12" name="Sirge noolkonnektor 11"/>
          <p:cNvCxnSpPr/>
          <p:nvPr/>
        </p:nvCxnSpPr>
        <p:spPr>
          <a:xfrm flipH="1" flipV="1">
            <a:off x="7596336" y="4221088"/>
            <a:ext cx="720080" cy="369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8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622" y="2060848"/>
            <a:ext cx="402907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67744" y="908720"/>
            <a:ext cx="4362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Enne õpimapist väljumist vajuta alati „</a:t>
            </a:r>
            <a:r>
              <a:rPr lang="et-EE" dirty="0" err="1" smtClean="0"/>
              <a:t>Save</a:t>
            </a:r>
            <a:r>
              <a:rPr lang="et-EE" dirty="0" smtClean="0"/>
              <a:t>“!</a:t>
            </a:r>
            <a:endParaRPr lang="et-EE" dirty="0"/>
          </a:p>
        </p:txBody>
      </p:sp>
      <p:cxnSp>
        <p:nvCxnSpPr>
          <p:cNvPr id="4" name="Sirge noolkonnektor 3"/>
          <p:cNvCxnSpPr/>
          <p:nvPr/>
        </p:nvCxnSpPr>
        <p:spPr>
          <a:xfrm flipH="1">
            <a:off x="4355976" y="1196752"/>
            <a:ext cx="16290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19672" y="2852936"/>
            <a:ext cx="19893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Keskkond salvestab</a:t>
            </a:r>
          </a:p>
          <a:p>
            <a:r>
              <a:rPr lang="et-EE" dirty="0"/>
              <a:t>m</a:t>
            </a:r>
            <a:r>
              <a:rPr lang="et-EE" dirty="0" smtClean="0"/>
              <a:t>uudatusi ka</a:t>
            </a:r>
          </a:p>
          <a:p>
            <a:r>
              <a:rPr lang="et-EE" dirty="0"/>
              <a:t>a</a:t>
            </a:r>
            <a:r>
              <a:rPr lang="et-EE" dirty="0" smtClean="0"/>
              <a:t>utomaatselt, kuid</a:t>
            </a:r>
          </a:p>
          <a:p>
            <a:r>
              <a:rPr lang="et-EE" dirty="0"/>
              <a:t>m</a:t>
            </a:r>
            <a:r>
              <a:rPr lang="et-EE" dirty="0" smtClean="0"/>
              <a:t>õnikord esineb</a:t>
            </a:r>
          </a:p>
          <a:p>
            <a:r>
              <a:rPr lang="et-EE" dirty="0"/>
              <a:t>t</a:t>
            </a:r>
            <a:r>
              <a:rPr lang="et-EE" dirty="0" smtClean="0"/>
              <a:t>õrkeid.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319311"/>
            <a:ext cx="3382803" cy="248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70478" y="5373216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Välja saad logida siit.</a:t>
            </a:r>
            <a:endParaRPr lang="et-EE" dirty="0"/>
          </a:p>
        </p:txBody>
      </p:sp>
      <p:cxnSp>
        <p:nvCxnSpPr>
          <p:cNvPr id="9" name="Sirge noolkonnektor 8"/>
          <p:cNvCxnSpPr/>
          <p:nvPr/>
        </p:nvCxnSpPr>
        <p:spPr>
          <a:xfrm flipH="1">
            <a:off x="3851920" y="5661248"/>
            <a:ext cx="309634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202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Digimapp</a:t>
            </a:r>
            <a:endParaRPr lang="et-EE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Tee kasutajakonto: </a:t>
            </a:r>
            <a:r>
              <a:rPr lang="et-EE" dirty="0" smtClean="0">
                <a:hlinkClick r:id="rId2"/>
              </a:rPr>
              <a:t>www.livebinders.com</a:t>
            </a:r>
            <a:r>
              <a:rPr lang="et-EE" dirty="0" smtClean="0"/>
              <a:t> </a:t>
            </a:r>
          </a:p>
          <a:p>
            <a:pPr marL="0" indent="0">
              <a:buNone/>
            </a:pPr>
            <a:r>
              <a:rPr lang="et-EE" dirty="0" smtClean="0"/>
              <a:t>Võid logida sisse ka </a:t>
            </a:r>
            <a:r>
              <a:rPr lang="et-EE" dirty="0" err="1" smtClean="0"/>
              <a:t>Google’i</a:t>
            </a:r>
            <a:r>
              <a:rPr lang="et-EE" dirty="0" smtClean="0"/>
              <a:t> kontoga.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2320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0970"/>
            <a:ext cx="6734175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60032" y="1299388"/>
            <a:ext cx="3857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Kirjuta otsingu kasti number </a:t>
            </a:r>
            <a:r>
              <a:rPr lang="et-EE" dirty="0"/>
              <a:t> </a:t>
            </a:r>
            <a:r>
              <a:rPr lang="et-EE" dirty="0" smtClean="0"/>
              <a:t>1654068.</a:t>
            </a:r>
            <a:endParaRPr lang="et-EE" dirty="0"/>
          </a:p>
        </p:txBody>
      </p:sp>
      <p:cxnSp>
        <p:nvCxnSpPr>
          <p:cNvPr id="4" name="Sirge noolkonnektor 3"/>
          <p:cNvCxnSpPr>
            <a:stCxn id="2" idx="2"/>
          </p:cNvCxnSpPr>
          <p:nvPr/>
        </p:nvCxnSpPr>
        <p:spPr>
          <a:xfrm flipH="1">
            <a:off x="6516216" y="1668720"/>
            <a:ext cx="272518" cy="60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345735" y="1772816"/>
            <a:ext cx="17812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Otsingu </a:t>
            </a:r>
          </a:p>
          <a:p>
            <a:r>
              <a:rPr lang="et-EE" dirty="0"/>
              <a:t>k</a:t>
            </a:r>
            <a:r>
              <a:rPr lang="et-EE" dirty="0" smtClean="0"/>
              <a:t>riteeriumiks vali</a:t>
            </a:r>
          </a:p>
          <a:p>
            <a:r>
              <a:rPr lang="et-EE" dirty="0" smtClean="0"/>
              <a:t>„Binder ID“!</a:t>
            </a:r>
          </a:p>
          <a:p>
            <a:endParaRPr lang="et-EE" dirty="0"/>
          </a:p>
          <a:p>
            <a:r>
              <a:rPr lang="et-EE" dirty="0" smtClean="0"/>
              <a:t>Vajuta „Otsi“!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1845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8" y="2204864"/>
            <a:ext cx="876773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07904" y="1190831"/>
            <a:ext cx="29554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Nüüd avanes selline lehekülg.</a:t>
            </a:r>
          </a:p>
          <a:p>
            <a:endParaRPr lang="et-EE" dirty="0"/>
          </a:p>
          <a:p>
            <a:r>
              <a:rPr lang="et-EE" dirty="0" smtClean="0"/>
              <a:t>Vali siin „</a:t>
            </a:r>
            <a:r>
              <a:rPr lang="et-EE" dirty="0" err="1" smtClean="0"/>
              <a:t>Options</a:t>
            </a:r>
            <a:r>
              <a:rPr lang="et-EE" dirty="0" smtClean="0"/>
              <a:t>“!</a:t>
            </a:r>
            <a:endParaRPr lang="et-EE" dirty="0"/>
          </a:p>
        </p:txBody>
      </p:sp>
      <p:cxnSp>
        <p:nvCxnSpPr>
          <p:cNvPr id="4" name="Sirge noolkonnektor 3"/>
          <p:cNvCxnSpPr/>
          <p:nvPr/>
        </p:nvCxnSpPr>
        <p:spPr>
          <a:xfrm>
            <a:off x="5364088" y="1988840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678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96975"/>
            <a:ext cx="73152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404664"/>
            <a:ext cx="2184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Nüüd vali siit „</a:t>
            </a:r>
            <a:r>
              <a:rPr lang="et-EE" dirty="0" err="1" smtClean="0"/>
              <a:t>Copy</a:t>
            </a:r>
            <a:r>
              <a:rPr lang="et-EE" dirty="0" smtClean="0"/>
              <a:t>“!</a:t>
            </a:r>
            <a:endParaRPr lang="et-EE" dirty="0"/>
          </a:p>
        </p:txBody>
      </p:sp>
      <p:cxnSp>
        <p:nvCxnSpPr>
          <p:cNvPr id="4" name="Sirge noolkonnektor 3"/>
          <p:cNvCxnSpPr/>
          <p:nvPr/>
        </p:nvCxnSpPr>
        <p:spPr>
          <a:xfrm flipH="1">
            <a:off x="1907704" y="773996"/>
            <a:ext cx="360040" cy="143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843808" y="1124744"/>
            <a:ext cx="3934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Seejärel mine tagasi digimapi avalehele!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36438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3895725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88024" y="2204864"/>
            <a:ext cx="37119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Sinu mapi avalehel on nüüd uus kaust</a:t>
            </a:r>
          </a:p>
          <a:p>
            <a:r>
              <a:rPr lang="et-EE" dirty="0" smtClean="0"/>
              <a:t>„</a:t>
            </a:r>
            <a:r>
              <a:rPr lang="et-EE" dirty="0" err="1" smtClean="0"/>
              <a:t>Copy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Kursuse põhi“.</a:t>
            </a:r>
          </a:p>
          <a:p>
            <a:endParaRPr lang="et-EE" dirty="0"/>
          </a:p>
          <a:p>
            <a:r>
              <a:rPr lang="et-EE" dirty="0" smtClean="0"/>
              <a:t>Tee see lahti!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4733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410200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2160" y="404664"/>
            <a:ext cx="3152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Et hakata mapi sisu jmt</a:t>
            </a:r>
          </a:p>
          <a:p>
            <a:r>
              <a:rPr lang="et-EE" dirty="0"/>
              <a:t>m</a:t>
            </a:r>
            <a:r>
              <a:rPr lang="et-EE" dirty="0" smtClean="0"/>
              <a:t>uutma, vajuta „</a:t>
            </a:r>
            <a:r>
              <a:rPr lang="et-EE" dirty="0" err="1" smtClean="0"/>
              <a:t>Edit</a:t>
            </a:r>
            <a:r>
              <a:rPr lang="et-EE" dirty="0" smtClean="0"/>
              <a:t>“ nupule“!</a:t>
            </a:r>
            <a:endParaRPr lang="et-EE" dirty="0"/>
          </a:p>
        </p:txBody>
      </p:sp>
      <p:cxnSp>
        <p:nvCxnSpPr>
          <p:cNvPr id="4" name="Sirge noolkonnektor 3"/>
          <p:cNvCxnSpPr/>
          <p:nvPr/>
        </p:nvCxnSpPr>
        <p:spPr>
          <a:xfrm flipH="1" flipV="1">
            <a:off x="5148064" y="620688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93" y="2708920"/>
            <a:ext cx="8772525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1916832"/>
            <a:ext cx="5169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Nüüd ilmus selline rippmenüü, vajuta seal „</a:t>
            </a:r>
            <a:r>
              <a:rPr lang="et-EE" dirty="0" err="1" smtClean="0"/>
              <a:t>Settings</a:t>
            </a:r>
            <a:r>
              <a:rPr lang="et-EE" dirty="0" smtClean="0"/>
              <a:t>“!</a:t>
            </a:r>
            <a:endParaRPr lang="et-EE" dirty="0"/>
          </a:p>
        </p:txBody>
      </p:sp>
      <p:cxnSp>
        <p:nvCxnSpPr>
          <p:cNvPr id="7" name="Sirge noolkonnektor 6"/>
          <p:cNvCxnSpPr/>
          <p:nvPr/>
        </p:nvCxnSpPr>
        <p:spPr>
          <a:xfrm flipH="1">
            <a:off x="3779912" y="2286164"/>
            <a:ext cx="2304256" cy="566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89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5210944" cy="6374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28184" y="1340768"/>
            <a:ext cx="248689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Nüüd ilmus selline kast. </a:t>
            </a:r>
          </a:p>
          <a:p>
            <a:endParaRPr lang="et-EE" dirty="0"/>
          </a:p>
          <a:p>
            <a:r>
              <a:rPr lang="et-EE" dirty="0" smtClean="0"/>
              <a:t>Pane mapile nimi, nt</a:t>
            </a:r>
          </a:p>
          <a:p>
            <a:endParaRPr lang="et-EE" dirty="0"/>
          </a:p>
          <a:p>
            <a:r>
              <a:rPr lang="et-EE" dirty="0" smtClean="0"/>
              <a:t>„Mari õpimapp“ (kasuta </a:t>
            </a:r>
          </a:p>
          <a:p>
            <a:r>
              <a:rPr lang="et-EE" dirty="0"/>
              <a:t>o</a:t>
            </a:r>
            <a:r>
              <a:rPr lang="et-EE" dirty="0" smtClean="0"/>
              <a:t>ma eesnime).</a:t>
            </a:r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  <a:p>
            <a:r>
              <a:rPr lang="et-EE" dirty="0" smtClean="0"/>
              <a:t>Siia kirjuta oma</a:t>
            </a:r>
          </a:p>
          <a:p>
            <a:r>
              <a:rPr lang="et-EE" dirty="0"/>
              <a:t>e</a:t>
            </a:r>
            <a:r>
              <a:rPr lang="et-EE" dirty="0" smtClean="0"/>
              <a:t>es- ja perekonnanimi!</a:t>
            </a:r>
          </a:p>
          <a:p>
            <a:endParaRPr lang="et-EE" dirty="0"/>
          </a:p>
          <a:p>
            <a:endParaRPr lang="et-EE" dirty="0" smtClean="0"/>
          </a:p>
          <a:p>
            <a:r>
              <a:rPr lang="et-EE" dirty="0" smtClean="0"/>
              <a:t>Seejärel vajuta „</a:t>
            </a:r>
            <a:r>
              <a:rPr lang="et-EE" dirty="0" err="1" smtClean="0"/>
              <a:t>Save</a:t>
            </a:r>
            <a:r>
              <a:rPr lang="et-EE" dirty="0" smtClean="0"/>
              <a:t>“!</a:t>
            </a:r>
          </a:p>
          <a:p>
            <a:endParaRPr lang="et-EE" dirty="0"/>
          </a:p>
          <a:p>
            <a:r>
              <a:rPr lang="et-EE" dirty="0" smtClean="0"/>
              <a:t>Nüüd on õpimapp </a:t>
            </a:r>
          </a:p>
          <a:p>
            <a:r>
              <a:rPr lang="et-EE" dirty="0"/>
              <a:t>i</a:t>
            </a:r>
            <a:r>
              <a:rPr lang="et-EE" dirty="0" smtClean="0"/>
              <a:t>sikupärastatud.</a:t>
            </a:r>
            <a:endParaRPr lang="et-EE" dirty="0"/>
          </a:p>
        </p:txBody>
      </p:sp>
      <p:cxnSp>
        <p:nvCxnSpPr>
          <p:cNvPr id="4" name="Sirge noolkonnektor 3"/>
          <p:cNvCxnSpPr/>
          <p:nvPr/>
        </p:nvCxnSpPr>
        <p:spPr>
          <a:xfrm flipH="1">
            <a:off x="3635896" y="2204864"/>
            <a:ext cx="288032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irge noolkonnektor 5"/>
          <p:cNvCxnSpPr/>
          <p:nvPr/>
        </p:nvCxnSpPr>
        <p:spPr>
          <a:xfrm flipH="1">
            <a:off x="4283968" y="4293096"/>
            <a:ext cx="201622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irge noolkonnektor 7"/>
          <p:cNvCxnSpPr/>
          <p:nvPr/>
        </p:nvCxnSpPr>
        <p:spPr>
          <a:xfrm flipH="1" flipV="1">
            <a:off x="4932040" y="1052736"/>
            <a:ext cx="1368152" cy="410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983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5062142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52120" y="2348880"/>
            <a:ext cx="32466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Nüüd kopeeri oma mapi number</a:t>
            </a:r>
          </a:p>
          <a:p>
            <a:r>
              <a:rPr lang="et-EE" dirty="0"/>
              <a:t>j</a:t>
            </a:r>
            <a:r>
              <a:rPr lang="et-EE" dirty="0" smtClean="0"/>
              <a:t>a kleebi see siia oma klassi alla!</a:t>
            </a:r>
          </a:p>
          <a:p>
            <a:endParaRPr lang="et-EE" dirty="0"/>
          </a:p>
        </p:txBody>
      </p:sp>
      <p:cxnSp>
        <p:nvCxnSpPr>
          <p:cNvPr id="4" name="Sirge noolkonnektor 3"/>
          <p:cNvCxnSpPr/>
          <p:nvPr/>
        </p:nvCxnSpPr>
        <p:spPr>
          <a:xfrm flipH="1">
            <a:off x="1835696" y="2564904"/>
            <a:ext cx="38884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72210"/>
            <a:ext cx="1797309" cy="35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irge noolkonnektor 5"/>
          <p:cNvCxnSpPr/>
          <p:nvPr/>
        </p:nvCxnSpPr>
        <p:spPr>
          <a:xfrm flipH="1">
            <a:off x="6876256" y="2996952"/>
            <a:ext cx="14401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069099"/>
      </p:ext>
    </p:extLst>
  </p:cSld>
  <p:clrMapOvr>
    <a:masterClrMapping/>
  </p:clrMapOvr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370</Words>
  <Application>Microsoft Office PowerPoint</Application>
  <PresentationFormat>Ekraaniseanss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14</vt:i4>
      </vt:variant>
    </vt:vector>
  </HeadingPairs>
  <TitlesOfParts>
    <vt:vector size="15" baseType="lpstr">
      <vt:lpstr>Tarkvarakomplekti Office kujundus</vt:lpstr>
      <vt:lpstr>Juhend digimapi tegemiseks</vt:lpstr>
      <vt:lpstr>Digimapp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kasutaja</dc:creator>
  <cp:lastModifiedBy>kasutaja</cp:lastModifiedBy>
  <cp:revision>8</cp:revision>
  <dcterms:created xsi:type="dcterms:W3CDTF">2021-03-01T06:29:37Z</dcterms:created>
  <dcterms:modified xsi:type="dcterms:W3CDTF">2021-03-01T07:24:44Z</dcterms:modified>
</cp:coreProperties>
</file>