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40E66-FA5F-43C8-98BC-811FCCC2CE6B}" type="datetimeFigureOut">
              <a:rPr lang="et-EE" smtClean="0"/>
              <a:t>20.01.2021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C3783-CD9E-4DD6-8902-6B4B4855FF1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69654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ADB84-C423-4144-9ABB-3DEF24604BBA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87455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C98E-514A-45DB-A173-D9EF75E52537}" type="datetimeFigureOut">
              <a:rPr lang="et-EE" smtClean="0"/>
              <a:t>20.01.2021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396-D597-480C-AE98-F012C43C47E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2393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C98E-514A-45DB-A173-D9EF75E52537}" type="datetimeFigureOut">
              <a:rPr lang="et-EE" smtClean="0"/>
              <a:t>20.01.2021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396-D597-480C-AE98-F012C43C47E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39536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C98E-514A-45DB-A173-D9EF75E52537}" type="datetimeFigureOut">
              <a:rPr lang="et-EE" smtClean="0"/>
              <a:t>20.01.2021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396-D597-480C-AE98-F012C43C47E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4383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C98E-514A-45DB-A173-D9EF75E52537}" type="datetimeFigureOut">
              <a:rPr lang="et-EE" smtClean="0"/>
              <a:t>20.01.2021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396-D597-480C-AE98-F012C43C47E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3764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C98E-514A-45DB-A173-D9EF75E52537}" type="datetimeFigureOut">
              <a:rPr lang="et-EE" smtClean="0"/>
              <a:t>20.01.2021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396-D597-480C-AE98-F012C43C47E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40614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C98E-514A-45DB-A173-D9EF75E52537}" type="datetimeFigureOut">
              <a:rPr lang="et-EE" smtClean="0"/>
              <a:t>20.01.2021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396-D597-480C-AE98-F012C43C47E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6836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C98E-514A-45DB-A173-D9EF75E52537}" type="datetimeFigureOut">
              <a:rPr lang="et-EE" smtClean="0"/>
              <a:t>20.01.2021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396-D597-480C-AE98-F012C43C47E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87182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C98E-514A-45DB-A173-D9EF75E52537}" type="datetimeFigureOut">
              <a:rPr lang="et-EE" smtClean="0"/>
              <a:t>20.01.2021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396-D597-480C-AE98-F012C43C47E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1249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C98E-514A-45DB-A173-D9EF75E52537}" type="datetimeFigureOut">
              <a:rPr lang="et-EE" smtClean="0"/>
              <a:t>20.01.2021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396-D597-480C-AE98-F012C43C47E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3261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C98E-514A-45DB-A173-D9EF75E52537}" type="datetimeFigureOut">
              <a:rPr lang="et-EE" smtClean="0"/>
              <a:t>20.01.2021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396-D597-480C-AE98-F012C43C47E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04568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C98E-514A-45DB-A173-D9EF75E52537}" type="datetimeFigureOut">
              <a:rPr lang="et-EE" smtClean="0"/>
              <a:t>20.01.2021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396-D597-480C-AE98-F012C43C47E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38053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CC98E-514A-45DB-A173-D9EF75E52537}" type="datetimeFigureOut">
              <a:rPr lang="et-EE" smtClean="0"/>
              <a:t>20.01.2021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6F396-D597-480C-AE98-F012C43C47E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8683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hs.fi/" TargetMode="External"/><Relationship Id="rId5" Type="http://schemas.openxmlformats.org/officeDocument/2006/relationships/hyperlink" Target="https://www.celebritiesfrom.com/" TargetMode="External"/><Relationship Id="rId4" Type="http://schemas.openxmlformats.org/officeDocument/2006/relationships/hyperlink" Target="https://www.britannica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2235921" cy="2473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843" y="2496599"/>
            <a:ext cx="2992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>
                <a:hlinkClick r:id="rId4"/>
              </a:rPr>
              <a:t>https://www.britannica.com/</a:t>
            </a:r>
            <a:r>
              <a:rPr lang="et-EE" dirty="0" smtClean="0"/>
              <a:t> 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-15259" y="3285668"/>
            <a:ext cx="483375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 smtClean="0"/>
              <a:t>8-aastaselt valdas vabalt ladina keelt ning </a:t>
            </a:r>
          </a:p>
          <a:p>
            <a:r>
              <a:rPr lang="et-EE" b="1" dirty="0" smtClean="0"/>
              <a:t>luges kreeka ja rooma filosoofide teoseid</a:t>
            </a:r>
          </a:p>
          <a:p>
            <a:endParaRPr lang="et-EE" b="1" dirty="0" smtClean="0"/>
          </a:p>
          <a:p>
            <a:pPr>
              <a:lnSpc>
                <a:spcPct val="90000"/>
              </a:lnSpc>
            </a:pPr>
            <a:r>
              <a:rPr lang="en-US" altLang="et-EE" b="1" dirty="0" smtClean="0"/>
              <a:t>15-aastaselt </a:t>
            </a:r>
            <a:r>
              <a:rPr lang="en-US" altLang="et-EE" b="1" dirty="0" err="1" smtClean="0"/>
              <a:t>alustas</a:t>
            </a:r>
            <a:r>
              <a:rPr lang="en-US" altLang="et-EE" b="1" dirty="0" smtClean="0"/>
              <a:t> </a:t>
            </a:r>
            <a:r>
              <a:rPr lang="en-US" altLang="et-EE" b="1" dirty="0" err="1" smtClean="0"/>
              <a:t>Leipzigi</a:t>
            </a:r>
            <a:r>
              <a:rPr lang="en-US" altLang="et-EE" b="1" dirty="0" smtClean="0"/>
              <a:t> </a:t>
            </a:r>
            <a:r>
              <a:rPr lang="en-US" altLang="et-EE" b="1" dirty="0" err="1" smtClean="0"/>
              <a:t>ülikoolis</a:t>
            </a:r>
            <a:r>
              <a:rPr lang="en-US" altLang="et-EE" b="1" dirty="0" smtClean="0"/>
              <a:t> </a:t>
            </a:r>
            <a:endParaRPr lang="et-EE" altLang="et-EE" b="1" dirty="0" smtClean="0"/>
          </a:p>
          <a:p>
            <a:pPr>
              <a:lnSpc>
                <a:spcPct val="90000"/>
              </a:lnSpc>
            </a:pPr>
            <a:r>
              <a:rPr lang="en-US" altLang="et-EE" b="1" dirty="0" err="1" smtClean="0"/>
              <a:t>filosoofia</a:t>
            </a:r>
            <a:r>
              <a:rPr lang="en-US" altLang="et-EE" b="1" dirty="0" smtClean="0"/>
              <a:t>- ja </a:t>
            </a:r>
            <a:r>
              <a:rPr lang="en-US" altLang="et-EE" b="1" dirty="0" err="1" smtClean="0"/>
              <a:t>juuraõpinguid</a:t>
            </a:r>
            <a:endParaRPr lang="et-EE" altLang="et-EE" b="1" dirty="0" smtClean="0"/>
          </a:p>
          <a:p>
            <a:pPr>
              <a:lnSpc>
                <a:spcPct val="90000"/>
              </a:lnSpc>
            </a:pPr>
            <a:endParaRPr lang="en-US" altLang="et-EE" b="1" dirty="0" smtClean="0"/>
          </a:p>
          <a:p>
            <a:pPr>
              <a:lnSpc>
                <a:spcPct val="90000"/>
              </a:lnSpc>
            </a:pPr>
            <a:r>
              <a:rPr lang="en-US" altLang="et-EE" b="1" dirty="0" smtClean="0"/>
              <a:t>20-aastaselt </a:t>
            </a:r>
            <a:r>
              <a:rPr lang="en-US" altLang="et-EE" b="1" dirty="0" err="1" smtClean="0"/>
              <a:t>kaitses</a:t>
            </a:r>
            <a:r>
              <a:rPr lang="en-US" altLang="et-EE" b="1" dirty="0" smtClean="0"/>
              <a:t> </a:t>
            </a:r>
            <a:r>
              <a:rPr lang="en-US" altLang="et-EE" b="1" dirty="0" err="1" smtClean="0"/>
              <a:t>õigusteaduste</a:t>
            </a:r>
            <a:r>
              <a:rPr lang="en-US" altLang="et-EE" b="1" dirty="0" smtClean="0"/>
              <a:t> </a:t>
            </a:r>
            <a:r>
              <a:rPr lang="en-US" altLang="et-EE" b="1" dirty="0" err="1" smtClean="0"/>
              <a:t>doktori</a:t>
            </a:r>
            <a:r>
              <a:rPr lang="en-US" altLang="et-EE" b="1" dirty="0" smtClean="0"/>
              <a:t> </a:t>
            </a:r>
            <a:r>
              <a:rPr lang="en-US" altLang="et-EE" b="1" dirty="0" err="1" smtClean="0"/>
              <a:t>kraadi</a:t>
            </a:r>
            <a:endParaRPr lang="et-EE" altLang="et-EE" b="1" dirty="0" smtClean="0"/>
          </a:p>
          <a:p>
            <a:pPr>
              <a:lnSpc>
                <a:spcPct val="90000"/>
              </a:lnSpc>
            </a:pPr>
            <a:endParaRPr lang="et-EE" altLang="et-EE" b="1" dirty="0" smtClean="0"/>
          </a:p>
          <a:p>
            <a:pPr>
              <a:lnSpc>
                <a:spcPct val="90000"/>
              </a:lnSpc>
            </a:pPr>
            <a:r>
              <a:rPr lang="en-US" altLang="et-EE" b="1" dirty="0" smtClean="0"/>
              <a:t>29-aastaselt </a:t>
            </a:r>
            <a:r>
              <a:rPr lang="en-US" altLang="et-EE" b="1" dirty="0" err="1" smtClean="0"/>
              <a:t>arendas</a:t>
            </a:r>
            <a:r>
              <a:rPr lang="en-US" altLang="et-EE" b="1" dirty="0" smtClean="0"/>
              <a:t> </a:t>
            </a:r>
            <a:r>
              <a:rPr lang="en-US" altLang="et-EE" b="1" dirty="0" err="1" smtClean="0"/>
              <a:t>välja</a:t>
            </a:r>
            <a:r>
              <a:rPr lang="en-US" altLang="et-EE" b="1" dirty="0" smtClean="0"/>
              <a:t> </a:t>
            </a:r>
            <a:r>
              <a:rPr lang="en-US" altLang="et-EE" b="1" dirty="0" err="1" smtClean="0"/>
              <a:t>diferentsiaal</a:t>
            </a:r>
            <a:r>
              <a:rPr lang="en-US" altLang="et-EE" b="1" dirty="0" smtClean="0"/>
              <a:t>- ja </a:t>
            </a:r>
            <a:endParaRPr lang="et-EE" altLang="et-EE" b="1" dirty="0" smtClean="0"/>
          </a:p>
          <a:p>
            <a:pPr>
              <a:lnSpc>
                <a:spcPct val="90000"/>
              </a:lnSpc>
            </a:pPr>
            <a:r>
              <a:rPr lang="en-US" altLang="et-EE" b="1" dirty="0" err="1" smtClean="0"/>
              <a:t>integraalarvutuse</a:t>
            </a:r>
            <a:r>
              <a:rPr lang="en-US" altLang="et-EE" b="1" dirty="0" smtClean="0"/>
              <a:t> (</a:t>
            </a:r>
            <a:r>
              <a:rPr lang="en-US" altLang="et-EE" b="1" dirty="0" err="1" smtClean="0"/>
              <a:t>enne</a:t>
            </a:r>
            <a:r>
              <a:rPr lang="en-US" altLang="et-EE" b="1" dirty="0" smtClean="0"/>
              <a:t> </a:t>
            </a:r>
            <a:r>
              <a:rPr lang="en-US" altLang="et-EE" b="1" dirty="0" err="1" smtClean="0"/>
              <a:t>Newtonit</a:t>
            </a:r>
            <a:r>
              <a:rPr lang="en-US" altLang="et-EE" b="1" dirty="0" smtClean="0"/>
              <a:t>)</a:t>
            </a:r>
            <a:endParaRPr lang="et-EE" altLang="et-EE" b="1" dirty="0" smtClean="0"/>
          </a:p>
          <a:p>
            <a:pPr>
              <a:lnSpc>
                <a:spcPct val="90000"/>
              </a:lnSpc>
            </a:pPr>
            <a:endParaRPr lang="et-EE" altLang="et-EE" b="1" dirty="0" smtClean="0"/>
          </a:p>
          <a:p>
            <a:pPr>
              <a:lnSpc>
                <a:spcPct val="90000"/>
              </a:lnSpc>
            </a:pPr>
            <a:r>
              <a:rPr lang="en-US" altLang="et-EE" b="1" dirty="0" smtClean="0"/>
              <a:t>30-aastaselt </a:t>
            </a:r>
            <a:r>
              <a:rPr lang="en-US" altLang="et-EE" b="1" dirty="0" err="1" smtClean="0"/>
              <a:t>tõlkis</a:t>
            </a:r>
            <a:r>
              <a:rPr lang="en-US" altLang="et-EE" b="1" dirty="0" smtClean="0"/>
              <a:t> </a:t>
            </a:r>
            <a:r>
              <a:rPr lang="en-US" altLang="et-EE" b="1" dirty="0" err="1" smtClean="0"/>
              <a:t>ladina</a:t>
            </a:r>
            <a:r>
              <a:rPr lang="en-US" altLang="et-EE" b="1" dirty="0" smtClean="0"/>
              <a:t> </a:t>
            </a:r>
            <a:r>
              <a:rPr lang="en-US" altLang="et-EE" b="1" dirty="0" err="1" smtClean="0"/>
              <a:t>keelde</a:t>
            </a:r>
            <a:r>
              <a:rPr lang="en-US" altLang="et-EE" b="1" dirty="0" smtClean="0"/>
              <a:t> </a:t>
            </a:r>
            <a:endParaRPr lang="et-EE" altLang="et-EE" b="1" dirty="0" smtClean="0"/>
          </a:p>
          <a:p>
            <a:pPr>
              <a:lnSpc>
                <a:spcPct val="90000"/>
              </a:lnSpc>
            </a:pPr>
            <a:r>
              <a:rPr lang="en-US" altLang="et-EE" b="1" dirty="0" err="1" smtClean="0"/>
              <a:t>Platoni</a:t>
            </a:r>
            <a:r>
              <a:rPr lang="en-US" altLang="et-EE" b="1" dirty="0" smtClean="0"/>
              <a:t> </a:t>
            </a:r>
            <a:r>
              <a:rPr lang="en-US" altLang="et-EE" b="1" i="1" dirty="0" err="1" smtClean="0"/>
              <a:t>Phaidoni</a:t>
            </a:r>
            <a:r>
              <a:rPr lang="en-US" altLang="et-EE" b="1" dirty="0" smtClean="0"/>
              <a:t> ja </a:t>
            </a:r>
            <a:r>
              <a:rPr lang="en-US" altLang="et-EE" b="1" i="1" dirty="0" err="1" smtClean="0"/>
              <a:t>Theaitetose</a:t>
            </a:r>
            <a:endParaRPr lang="et-EE" b="1" dirty="0"/>
          </a:p>
        </p:txBody>
      </p:sp>
      <p:sp>
        <p:nvSpPr>
          <p:cNvPr id="4" name="TextBox 3"/>
          <p:cNvSpPr txBox="1"/>
          <p:nvPr/>
        </p:nvSpPr>
        <p:spPr>
          <a:xfrm>
            <a:off x="-22651" y="2933848"/>
            <a:ext cx="4745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altLang="et-EE" b="1" dirty="0" err="1" smtClean="0">
                <a:solidFill>
                  <a:srgbClr val="0070C0"/>
                </a:solidFill>
              </a:rPr>
              <a:t>Gottfried</a:t>
            </a:r>
            <a:r>
              <a:rPr lang="et-EE" altLang="et-EE" b="1" dirty="0" smtClean="0">
                <a:solidFill>
                  <a:srgbClr val="0070C0"/>
                </a:solidFill>
              </a:rPr>
              <a:t> Wilhelm </a:t>
            </a:r>
            <a:r>
              <a:rPr lang="et-EE" altLang="et-EE" b="1" dirty="0" err="1" smtClean="0">
                <a:solidFill>
                  <a:srgbClr val="0070C0"/>
                </a:solidFill>
              </a:rPr>
              <a:t>Leibniz</a:t>
            </a:r>
            <a:r>
              <a:rPr lang="et-EE" altLang="et-EE" b="1" dirty="0">
                <a:solidFill>
                  <a:srgbClr val="0070C0"/>
                </a:solidFill>
              </a:rPr>
              <a:t> </a:t>
            </a:r>
            <a:r>
              <a:rPr lang="et-EE" altLang="et-EE" b="1" dirty="0" smtClean="0">
                <a:solidFill>
                  <a:srgbClr val="0070C0"/>
                </a:solidFill>
              </a:rPr>
              <a:t>1646-1716</a:t>
            </a:r>
            <a:endParaRPr lang="et-EE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180" y="6604973"/>
            <a:ext cx="1382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400" dirty="0" smtClean="0"/>
              <a:t>(</a:t>
            </a:r>
            <a:r>
              <a:rPr lang="et-EE" sz="1400" dirty="0" err="1" smtClean="0"/>
              <a:t>Saarinen</a:t>
            </a:r>
            <a:r>
              <a:rPr lang="et-EE" sz="1400" dirty="0" smtClean="0"/>
              <a:t>, 1996)</a:t>
            </a:r>
            <a:endParaRPr lang="et-EE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35530"/>
            <a:ext cx="2880320" cy="2002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07111" y="2561872"/>
            <a:ext cx="3379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 smtClean="0">
                <a:solidFill>
                  <a:srgbClr val="0070C0"/>
                </a:solidFill>
              </a:rPr>
              <a:t>Laurent </a:t>
            </a:r>
            <a:r>
              <a:rPr lang="et-EE" b="1" dirty="0" err="1" smtClean="0">
                <a:solidFill>
                  <a:srgbClr val="0070C0"/>
                </a:solidFill>
              </a:rPr>
              <a:t>Simons</a:t>
            </a:r>
            <a:r>
              <a:rPr lang="et-EE" b="1" dirty="0" smtClean="0">
                <a:solidFill>
                  <a:srgbClr val="0070C0"/>
                </a:solidFill>
              </a:rPr>
              <a:t> - kas uus </a:t>
            </a:r>
            <a:r>
              <a:rPr lang="et-EE" b="1" dirty="0" err="1" smtClean="0">
                <a:solidFill>
                  <a:srgbClr val="0070C0"/>
                </a:solidFill>
              </a:rPr>
              <a:t>Leibniz</a:t>
            </a:r>
            <a:r>
              <a:rPr lang="et-EE" b="1" dirty="0" smtClean="0">
                <a:solidFill>
                  <a:srgbClr val="0070C0"/>
                </a:solidFill>
              </a:rPr>
              <a:t>?</a:t>
            </a:r>
            <a:endParaRPr lang="et-EE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4008" y="2950512"/>
            <a:ext cx="450604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 smtClean="0"/>
              <a:t>8-aastaselt lõpetas gümnaasiumi</a:t>
            </a:r>
          </a:p>
          <a:p>
            <a:endParaRPr lang="et-EE" b="1" dirty="0" smtClean="0"/>
          </a:p>
          <a:p>
            <a:r>
              <a:rPr lang="et-EE" b="1" dirty="0" smtClean="0"/>
              <a:t>9-aastaselt lõpetas (aastal 2019)</a:t>
            </a:r>
            <a:endParaRPr lang="et-EE" b="1" dirty="0"/>
          </a:p>
          <a:p>
            <a:r>
              <a:rPr lang="et-EE" b="1" dirty="0" err="1" smtClean="0"/>
              <a:t>Eindhoveni</a:t>
            </a:r>
            <a:r>
              <a:rPr lang="et-EE" b="1" dirty="0" smtClean="0"/>
              <a:t> Tehnikaülikooli </a:t>
            </a:r>
          </a:p>
          <a:p>
            <a:r>
              <a:rPr lang="et-EE" b="1" dirty="0"/>
              <a:t>e</a:t>
            </a:r>
            <a:r>
              <a:rPr lang="et-EE" b="1" dirty="0" smtClean="0"/>
              <a:t>lektriinseneri erialal </a:t>
            </a:r>
          </a:p>
          <a:p>
            <a:endParaRPr lang="et-EE" b="1" dirty="0"/>
          </a:p>
          <a:p>
            <a:r>
              <a:rPr lang="et-EE" b="1" dirty="0"/>
              <a:t>L</a:t>
            </a:r>
            <a:r>
              <a:rPr lang="et-EE" b="1" dirty="0" smtClean="0"/>
              <a:t>äbis bakalaureuse õpingud </a:t>
            </a:r>
          </a:p>
          <a:p>
            <a:r>
              <a:rPr lang="et-EE" b="1" u="sng" dirty="0" smtClean="0"/>
              <a:t>üheksa kuuga</a:t>
            </a:r>
            <a:r>
              <a:rPr lang="et-EE" b="1" dirty="0" smtClean="0"/>
              <a:t> (märts 2019 – detsember 2019)</a:t>
            </a:r>
            <a:endParaRPr lang="et-EE" b="1" u="sng" dirty="0" smtClean="0"/>
          </a:p>
          <a:p>
            <a:endParaRPr lang="et-EE" b="1" dirty="0"/>
          </a:p>
          <a:p>
            <a:r>
              <a:rPr lang="et-EE" b="1" dirty="0" smtClean="0"/>
              <a:t>IQ 145 (2019. aastal)</a:t>
            </a:r>
          </a:p>
          <a:p>
            <a:endParaRPr lang="et-EE" b="1" dirty="0"/>
          </a:p>
          <a:p>
            <a:r>
              <a:rPr lang="et-EE" b="1" dirty="0" smtClean="0"/>
              <a:t>Soovib luua surematu inimese (</a:t>
            </a:r>
            <a:r>
              <a:rPr lang="et-EE" b="1" dirty="0" err="1" smtClean="0"/>
              <a:t>inimese</a:t>
            </a:r>
            <a:r>
              <a:rPr lang="et-EE" b="1" dirty="0" smtClean="0"/>
              <a:t> </a:t>
            </a:r>
          </a:p>
          <a:p>
            <a:r>
              <a:rPr lang="et-EE" b="1" dirty="0" err="1" smtClean="0"/>
              <a:t>teadvus+roboti</a:t>
            </a:r>
            <a:r>
              <a:rPr lang="et-EE" b="1" dirty="0" smtClean="0"/>
              <a:t> keha)</a:t>
            </a:r>
            <a:endParaRPr lang="et-EE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39464" y="2237834"/>
            <a:ext cx="3382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>
                <a:hlinkClick r:id="rId5"/>
              </a:rPr>
              <a:t>https://www.celebritiesfrom.com</a:t>
            </a:r>
            <a:r>
              <a:rPr lang="et-EE" dirty="0" smtClean="0"/>
              <a:t> </a:t>
            </a:r>
            <a:endParaRPr lang="et-EE" dirty="0"/>
          </a:p>
        </p:txBody>
      </p:sp>
      <p:sp>
        <p:nvSpPr>
          <p:cNvPr id="9" name="TextBox 8"/>
          <p:cNvSpPr txBox="1"/>
          <p:nvPr/>
        </p:nvSpPr>
        <p:spPr>
          <a:xfrm>
            <a:off x="4644008" y="6542681"/>
            <a:ext cx="202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(</a:t>
            </a:r>
            <a:r>
              <a:rPr lang="et-EE" dirty="0" smtClean="0">
                <a:hlinkClick r:id="rId6"/>
              </a:rPr>
              <a:t>https://www.hs.fi</a:t>
            </a:r>
            <a:r>
              <a:rPr lang="et-EE" dirty="0" smtClean="0"/>
              <a:t>) </a:t>
            </a:r>
            <a:endParaRPr lang="et-EE" dirty="0"/>
          </a:p>
        </p:txBody>
      </p:sp>
      <p:sp>
        <p:nvSpPr>
          <p:cNvPr id="10" name="TextBox 9"/>
          <p:cNvSpPr txBox="1"/>
          <p:nvPr/>
        </p:nvSpPr>
        <p:spPr>
          <a:xfrm>
            <a:off x="2460976" y="116632"/>
            <a:ext cx="35373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4000" b="1" dirty="0" smtClean="0"/>
              <a:t>KAKS GEENIUST</a:t>
            </a:r>
            <a:endParaRPr lang="et-EE" sz="4000" b="1" dirty="0"/>
          </a:p>
        </p:txBody>
      </p:sp>
    </p:spTree>
    <p:extLst>
      <p:ext uri="{BB962C8B-B14F-4D97-AF65-F5344CB8AC3E}">
        <p14:creationId xmlns:p14="http://schemas.microsoft.com/office/powerpoint/2010/main" val="394597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Ekraaniseanss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2" baseType="lpstr">
      <vt:lpstr>Tarkvarakomplekti Office kujundus</vt:lpstr>
      <vt:lpstr>PowerPointi esitlus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kasutaja</dc:creator>
  <cp:lastModifiedBy>kasutaja</cp:lastModifiedBy>
  <cp:revision>1</cp:revision>
  <dcterms:created xsi:type="dcterms:W3CDTF">2021-01-20T15:01:13Z</dcterms:created>
  <dcterms:modified xsi:type="dcterms:W3CDTF">2021-01-20T15:01:35Z</dcterms:modified>
</cp:coreProperties>
</file>