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279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717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058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276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648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932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741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19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969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757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611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D9B0-665B-4FF7-BF87-DBCA9C47541D}" type="datetimeFigureOut">
              <a:rPr lang="et-EE" smtClean="0"/>
              <a:t>28.11.2018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27ED0-D823-4AEE-8905-1023FB3DEA7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248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-242888"/>
            <a:ext cx="4319588" cy="6858001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et-EE" sz="1600" b="1" dirty="0"/>
              <a:t> </a:t>
            </a:r>
          </a:p>
          <a:p>
            <a:pPr>
              <a:defRPr/>
            </a:pPr>
            <a:r>
              <a:rPr lang="et-EE" sz="1850" b="1" dirty="0" smtClean="0"/>
              <a:t>Riigipaternalism 1</a:t>
            </a:r>
            <a:endParaRPr lang="et-EE" sz="1850" b="1" dirty="0"/>
          </a:p>
          <a:p>
            <a:pPr>
              <a:defRPr/>
            </a:pPr>
            <a:r>
              <a:rPr lang="et-EE" sz="1850" b="1" dirty="0"/>
              <a:t>patriarhaalne </a:t>
            </a:r>
            <a:r>
              <a:rPr lang="et-EE" sz="1850" b="1" dirty="0" smtClean="0"/>
              <a:t>ühiskond 2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Geenus 3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Sugu 4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Radikaalne 5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Dekadents 6 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Hedonism 7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Väärtusnihilism 8</a:t>
            </a:r>
            <a:endParaRPr lang="et-EE" sz="1850" b="1" dirty="0"/>
          </a:p>
          <a:p>
            <a:pPr>
              <a:defRPr/>
            </a:pPr>
            <a:r>
              <a:rPr lang="et-EE" sz="1850" b="1" dirty="0"/>
              <a:t>utilitarism </a:t>
            </a:r>
            <a:r>
              <a:rPr lang="et-EE" sz="1850" b="1" dirty="0" smtClean="0"/>
              <a:t>tavatähenduses 9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Voluntarism 10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Tahtevabadus 11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Pragmatism 12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Determinism 13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Utilitarism 14</a:t>
            </a:r>
            <a:endParaRPr lang="et-EE" sz="1850" b="1" dirty="0"/>
          </a:p>
          <a:p>
            <a:pPr>
              <a:defRPr/>
            </a:pPr>
            <a:r>
              <a:rPr lang="et-EE" sz="1850" b="1" dirty="0"/>
              <a:t>kvantitatiivne </a:t>
            </a:r>
            <a:r>
              <a:rPr lang="et-EE" sz="1850" b="1" dirty="0" smtClean="0"/>
              <a:t>lähenemine 15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Nihilism 16</a:t>
            </a:r>
            <a:endParaRPr lang="et-EE" sz="1850" b="1" dirty="0"/>
          </a:p>
          <a:p>
            <a:pPr>
              <a:defRPr/>
            </a:pPr>
            <a:r>
              <a:rPr lang="et-EE" sz="1850" b="1" dirty="0"/>
              <a:t>nõrk </a:t>
            </a:r>
            <a:r>
              <a:rPr lang="et-EE" sz="1850" b="1" dirty="0" smtClean="0"/>
              <a:t>determinism 17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Anoomia 18</a:t>
            </a:r>
            <a:endParaRPr lang="et-EE" sz="1850" b="1" dirty="0"/>
          </a:p>
          <a:p>
            <a:pPr>
              <a:defRPr/>
            </a:pPr>
            <a:r>
              <a:rPr lang="et-EE" sz="1850" b="1" dirty="0" smtClean="0"/>
              <a:t>konformsus/konformism 19</a:t>
            </a:r>
            <a:endParaRPr lang="et-EE" sz="1850" b="1" dirty="0"/>
          </a:p>
          <a:p>
            <a:pPr>
              <a:defRPr/>
            </a:pPr>
            <a:r>
              <a:rPr lang="et-EE" sz="1850" b="1" dirty="0"/>
              <a:t>latentsed </a:t>
            </a:r>
            <a:r>
              <a:rPr lang="et-EE" sz="1850" b="1" dirty="0" smtClean="0"/>
              <a:t>probleemid 20</a:t>
            </a:r>
            <a:endParaRPr lang="et-EE" sz="1850" b="1" dirty="0"/>
          </a:p>
          <a:p>
            <a:pPr>
              <a:defRPr/>
            </a:pPr>
            <a:endParaRPr lang="et-EE" sz="1600" b="1" dirty="0"/>
          </a:p>
        </p:txBody>
      </p:sp>
      <p:sp>
        <p:nvSpPr>
          <p:cNvPr id="15363" name="Title 1"/>
          <p:cNvSpPr>
            <a:spLocks noGrp="1"/>
          </p:cNvSpPr>
          <p:nvPr>
            <p:ph sz="half" idx="2"/>
          </p:nvPr>
        </p:nvSpPr>
        <p:spPr>
          <a:xfrm>
            <a:off x="3924300" y="115888"/>
            <a:ext cx="5040313" cy="6010275"/>
          </a:xfrm>
        </p:spPr>
        <p:txBody>
          <a:bodyPr>
            <a:normAutofit fontScale="92500" lnSpcReduction="10000"/>
          </a:bodyPr>
          <a:lstStyle/>
          <a:p>
            <a:r>
              <a:rPr lang="et-EE" altLang="et-EE" sz="2000" b="1" smtClean="0"/>
              <a:t>Feminism 21</a:t>
            </a:r>
          </a:p>
          <a:p>
            <a:r>
              <a:rPr lang="et-EE" altLang="et-EE" sz="2000" b="1" smtClean="0"/>
              <a:t>Indolentsus 22</a:t>
            </a:r>
          </a:p>
          <a:p>
            <a:r>
              <a:rPr lang="et-EE" altLang="et-EE" sz="2000" b="1" smtClean="0"/>
              <a:t>õiguslik nihilism 23</a:t>
            </a:r>
          </a:p>
          <a:p>
            <a:r>
              <a:rPr lang="et-EE" altLang="et-EE" sz="2000" b="1" smtClean="0"/>
              <a:t>ühiskonna anamnees 24</a:t>
            </a:r>
          </a:p>
          <a:p>
            <a:r>
              <a:rPr lang="et-EE" altLang="et-EE" sz="2000" b="1" smtClean="0"/>
              <a:t>Marginaliseerumine 25</a:t>
            </a:r>
          </a:p>
          <a:p>
            <a:r>
              <a:rPr lang="et-EE" altLang="et-EE" sz="2000" b="1" smtClean="0"/>
              <a:t>Epikuurlus 26</a:t>
            </a:r>
          </a:p>
          <a:p>
            <a:r>
              <a:rPr lang="et-EE" altLang="et-EE" sz="2000" b="1" smtClean="0"/>
              <a:t>Uskumus 27</a:t>
            </a:r>
          </a:p>
          <a:p>
            <a:r>
              <a:rPr lang="et-EE" altLang="et-EE" sz="2000" b="1" smtClean="0"/>
              <a:t>Religioon 28</a:t>
            </a:r>
          </a:p>
          <a:p>
            <a:r>
              <a:rPr lang="et-EE" altLang="et-EE" sz="2000" b="1" smtClean="0"/>
              <a:t>võrdsete õigust feminism 29</a:t>
            </a:r>
          </a:p>
          <a:p>
            <a:r>
              <a:rPr lang="et-EE" altLang="et-EE" sz="2000" b="1" smtClean="0"/>
              <a:t>Riigifeminism 30</a:t>
            </a:r>
          </a:p>
          <a:p>
            <a:r>
              <a:rPr lang="et-EE" altLang="et-EE" sz="2000" b="1" smtClean="0"/>
              <a:t>Folkhedonism 31</a:t>
            </a:r>
          </a:p>
          <a:p>
            <a:r>
              <a:rPr lang="et-EE" altLang="et-EE" sz="2000" b="1" smtClean="0"/>
              <a:t>kvalitatiivne lähenemine 32</a:t>
            </a:r>
          </a:p>
          <a:p>
            <a:r>
              <a:rPr lang="et-EE" altLang="et-EE" sz="2000" b="1" smtClean="0"/>
              <a:t>deontoloogiline eetika 33</a:t>
            </a:r>
          </a:p>
          <a:p>
            <a:r>
              <a:rPr lang="et-EE" altLang="et-EE" sz="2000" b="1" smtClean="0"/>
              <a:t>eetiline egoism 34</a:t>
            </a:r>
          </a:p>
          <a:p>
            <a:r>
              <a:rPr lang="et-EE" altLang="et-EE" sz="2000" b="1" smtClean="0"/>
              <a:t>Teoutilitarism 35</a:t>
            </a:r>
          </a:p>
          <a:p>
            <a:r>
              <a:rPr lang="et-EE" altLang="et-EE" sz="2000" b="1" smtClean="0"/>
              <a:t>Teleoloogiline eetika 36</a:t>
            </a:r>
          </a:p>
          <a:p>
            <a:r>
              <a:rPr lang="et-EE" altLang="et-EE" sz="2000" b="1" smtClean="0"/>
              <a:t>Reegliutilitarism 37</a:t>
            </a:r>
          </a:p>
          <a:p>
            <a:r>
              <a:rPr lang="et-EE" altLang="et-EE" sz="2000" b="1" smtClean="0"/>
              <a:t>Konsekventsialistlik printsiip 38</a:t>
            </a:r>
          </a:p>
          <a:p>
            <a:endParaRPr lang="et-EE" altLang="et-EE" sz="2000" b="1" smtClean="0"/>
          </a:p>
          <a:p>
            <a:endParaRPr lang="et-EE" altLang="et-EE" sz="2000" b="1" smtClean="0"/>
          </a:p>
        </p:txBody>
      </p:sp>
    </p:spTree>
    <p:extLst>
      <p:ext uri="{BB962C8B-B14F-4D97-AF65-F5344CB8AC3E}">
        <p14:creationId xmlns:p14="http://schemas.microsoft.com/office/powerpoint/2010/main" val="22314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363" grpId="0" build="p"/>
    </p:bld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Ekraaniseanss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PowerPointi esitlus</vt:lpstr>
    </vt:vector>
  </TitlesOfParts>
  <Company>PYG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PEEDU SULA</dc:creator>
  <cp:lastModifiedBy>PEEDU SULA</cp:lastModifiedBy>
  <cp:revision>1</cp:revision>
  <dcterms:created xsi:type="dcterms:W3CDTF">2018-11-28T12:46:19Z</dcterms:created>
  <dcterms:modified xsi:type="dcterms:W3CDTF">2018-11-28T12:46:43Z</dcterms:modified>
</cp:coreProperties>
</file>