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6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576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237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166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149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581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426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68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78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860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947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928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B1A35-98EA-407C-AAFF-BE85CBE9CA63}" type="datetimeFigureOut">
              <a:rPr lang="et-EE" smtClean="0"/>
              <a:t>01.02.2021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6B77-EFA9-454C-942B-3850EA37675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82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32828" y="0"/>
            <a:ext cx="9111172" cy="527239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t-EE" sz="1900" b="1" dirty="0" smtClean="0"/>
              <a:t>Majandusteaduse osa, mis uurib riigi majandust (sisemajanduse koguprodukti, keskmist hinnataset jmt) tervikuna.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Majanduslike tehingute tegemis viis, mille puhul on maksevahendiks raha.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Lõpptarbimisele mineva toote hinnas sisalduvad tootmisele tehtud kulutused.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Ratsionaalne rahapaigutamine ettevõtluse arendamiseks ning avaliku sektori kulutused. 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Maksumäära suurenemine vastavalt tulude suurusele.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Kõikide riigi institutsionaalsete sektorite võlad.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Kaupade ja teenuste müük välismaale.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Majandusteaduse haru, mis uurib majanduskasvu ettevõtete ja tarbijate kaupa. 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Aasta jooksul ühes riigis toodetud kaupade ja teenuste kogumaksumus turuhindades.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Näitaja, mis mõõdab majanduse väljundit kõigi riigi kodanike poolt (pole piiratud territooriumiga).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Kaupade ja teenuste kasutamine konkreetsete vajaduste rahuldamiseks, mitte teiste kaupade ja teenuste tootmiseks.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Majandussüsteem, kus maksevahendina kasutatakse mingit kaupa, toodet või põllumajandussaadust.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Kaupade ja teenuste ostmine välismaalt.</a:t>
            </a:r>
          </a:p>
          <a:p>
            <a:pPr marL="457200" indent="-457200">
              <a:buAutoNum type="arabicPeriod"/>
            </a:pPr>
            <a:r>
              <a:rPr lang="et-EE" sz="1900" b="1" dirty="0" smtClean="0"/>
              <a:t>Turumajandusliku majandusmudeli areng, mis tähendab seda, et majanduskasvule järgneb majanduse aeglustumine.</a:t>
            </a:r>
          </a:p>
          <a:p>
            <a:pPr marL="457200" indent="-457200">
              <a:buAutoNum type="arabicPeriod"/>
            </a:pP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14266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Ekraaniseanss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1</cp:revision>
  <dcterms:created xsi:type="dcterms:W3CDTF">2021-02-01T09:07:24Z</dcterms:created>
  <dcterms:modified xsi:type="dcterms:W3CDTF">2021-02-01T09:08:01Z</dcterms:modified>
</cp:coreProperties>
</file>