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52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24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086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752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800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141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552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79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074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511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986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6CBF-64E8-4AF9-A380-7131AF12D3C8}" type="datetimeFigureOut">
              <a:rPr lang="et-EE" smtClean="0"/>
              <a:t>18.01.2024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7BA6-5595-4784-B94F-CA08B5932DD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330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02100" y="2600326"/>
            <a:ext cx="333533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b="1" dirty="0">
                <a:latin typeface="Verdana" panose="020B0604030504040204" pitchFamily="34" charset="0"/>
              </a:rPr>
              <a:t>RELATIVISM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suhtelisust rõhutav õpetus</a:t>
            </a:r>
          </a:p>
        </p:txBody>
      </p:sp>
      <p:cxnSp>
        <p:nvCxnSpPr>
          <p:cNvPr id="5" name="Sirge noolkonnektor 4"/>
          <p:cNvCxnSpPr/>
          <p:nvPr/>
        </p:nvCxnSpPr>
        <p:spPr>
          <a:xfrm flipV="1">
            <a:off x="6065838" y="1712913"/>
            <a:ext cx="1103312" cy="887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69150" y="1268413"/>
            <a:ext cx="35623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KULTUURIRELATIVISM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tavad, normid, seadused,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500" b="1" i="1" dirty="0">
                <a:latin typeface="Verdana" panose="020B0604030504040204" pitchFamily="34" charset="0"/>
              </a:rPr>
              <a:t>üht kult. ei hinda </a:t>
            </a:r>
            <a:r>
              <a:rPr lang="et-EE" altLang="et-EE" sz="1500" b="1" i="1" dirty="0" err="1">
                <a:latin typeface="Verdana" panose="020B0604030504040204" pitchFamily="34" charset="0"/>
              </a:rPr>
              <a:t>väl</a:t>
            </a:r>
            <a:r>
              <a:rPr lang="et-EE" altLang="et-EE" sz="1500" b="1" i="1" dirty="0">
                <a:latin typeface="Verdana" panose="020B0604030504040204" pitchFamily="34" charset="0"/>
              </a:rPr>
              <a:t>. </a:t>
            </a:r>
            <a:r>
              <a:rPr lang="et-EE" altLang="et-EE" sz="1500" b="1" i="1" dirty="0" err="1">
                <a:latin typeface="Verdana" panose="020B0604030504040204" pitchFamily="34" charset="0"/>
              </a:rPr>
              <a:t>krit</a:t>
            </a:r>
            <a:r>
              <a:rPr lang="et-EE" altLang="et-EE" sz="1500" b="1" i="1" dirty="0">
                <a:latin typeface="Verdana" panose="020B0604030504040204" pitchFamily="34" charset="0"/>
              </a:rPr>
              <a:t>. järgi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1631951" y="7938"/>
            <a:ext cx="2125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i="1" dirty="0">
                <a:solidFill>
                  <a:srgbClr val="00B0F0"/>
                </a:solidFill>
                <a:latin typeface="Verdana" panose="020B0604030504040204" pitchFamily="34" charset="0"/>
              </a:rPr>
              <a:t>ABSOLUUTNE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8750300" y="3175"/>
            <a:ext cx="1962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i="1">
                <a:solidFill>
                  <a:srgbClr val="00B0F0"/>
                </a:solidFill>
                <a:latin typeface="Verdana" panose="020B0604030504040204" pitchFamily="34" charset="0"/>
              </a:rPr>
              <a:t>RELATIIVNE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67576" y="2276475"/>
            <a:ext cx="348456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MORAALIRELATIVISM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arusaamad õigest ja väärast</a:t>
            </a:r>
          </a:p>
          <a:p>
            <a:pPr>
              <a:spcBef>
                <a:spcPct val="0"/>
              </a:spcBef>
              <a:buFontTx/>
              <a:buNone/>
            </a:pPr>
            <a:endParaRPr lang="et-EE" altLang="et-EE" sz="2000" b="1" dirty="0">
              <a:latin typeface="Verdana" panose="020B0604030504040204" pitchFamily="34" charset="0"/>
            </a:endParaRPr>
          </a:p>
        </p:txBody>
      </p:sp>
      <p:cxnSp>
        <p:nvCxnSpPr>
          <p:cNvPr id="11" name="Sirge noolkonnektor 10"/>
          <p:cNvCxnSpPr/>
          <p:nvPr/>
        </p:nvCxnSpPr>
        <p:spPr>
          <a:xfrm flipV="1">
            <a:off x="7026275" y="2522539"/>
            <a:ext cx="287338" cy="155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258050" y="3648075"/>
            <a:ext cx="340995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EPISTEMOLOOGILINE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RELATIVISM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tunnetus, teadmine, tõde</a:t>
            </a:r>
          </a:p>
        </p:txBody>
      </p:sp>
      <p:cxnSp>
        <p:nvCxnSpPr>
          <p:cNvPr id="16" name="Sirge noolkonnektor 15"/>
          <p:cNvCxnSpPr/>
          <p:nvPr/>
        </p:nvCxnSpPr>
        <p:spPr>
          <a:xfrm>
            <a:off x="6456364" y="3462339"/>
            <a:ext cx="801687" cy="471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380289" y="4938714"/>
            <a:ext cx="316547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>
                <a:solidFill>
                  <a:srgbClr val="00B050"/>
                </a:solidFill>
                <a:latin typeface="Verdana" panose="020B0604030504040204" pitchFamily="34" charset="0"/>
              </a:rPr>
              <a:t>ESTEETILINE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RELATIVISM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esteetilised väärtused, ilu</a:t>
            </a:r>
          </a:p>
        </p:txBody>
      </p:sp>
      <p:cxnSp>
        <p:nvCxnSpPr>
          <p:cNvPr id="19" name="Sirge noolkonnektor 18"/>
          <p:cNvCxnSpPr/>
          <p:nvPr/>
        </p:nvCxnSpPr>
        <p:spPr>
          <a:xfrm>
            <a:off x="5770564" y="3462339"/>
            <a:ext cx="1666875" cy="162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90662" y="1314450"/>
            <a:ext cx="2657476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ETNOTSENTRISM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hinnangud lähtuvalt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b="1" i="1" dirty="0">
                <a:latin typeface="Verdana" panose="020B0604030504040204" pitchFamily="34" charset="0"/>
              </a:rPr>
              <a:t>OMA</a:t>
            </a:r>
            <a:r>
              <a:rPr lang="et-EE" altLang="et-EE" sz="1800" i="1" dirty="0">
                <a:latin typeface="Verdana" panose="020B0604030504040204" pitchFamily="34" charset="0"/>
              </a:rPr>
              <a:t> kultuurist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90662" y="2324100"/>
            <a:ext cx="236537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MORAALI-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ABSOLUTISM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600" i="1" dirty="0">
                <a:latin typeface="Verdana" panose="020B0604030504040204" pitchFamily="34" charset="0"/>
              </a:rPr>
              <a:t>arusaamad moraalist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600" i="1" dirty="0">
                <a:latin typeface="Verdana" panose="020B0604030504040204" pitchFamily="34" charset="0"/>
              </a:rPr>
              <a:t>on kultuuride ülesed</a:t>
            </a:r>
          </a:p>
        </p:txBody>
      </p:sp>
      <p:cxnSp>
        <p:nvCxnSpPr>
          <p:cNvPr id="25" name="Sirge noolkonnektor 24"/>
          <p:cNvCxnSpPr>
            <a:stCxn id="3" idx="1"/>
          </p:cNvCxnSpPr>
          <p:nvPr/>
        </p:nvCxnSpPr>
        <p:spPr>
          <a:xfrm flipH="1" flipV="1">
            <a:off x="3582988" y="2852738"/>
            <a:ext cx="519112" cy="17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490663" y="3800476"/>
            <a:ext cx="3321051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EPISTEMOLOOGILINE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OBJEKTIVISM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maailma tunnetatakse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sellisena nagu ta on</a:t>
            </a:r>
          </a:p>
        </p:txBody>
      </p:sp>
      <p:cxnSp>
        <p:nvCxnSpPr>
          <p:cNvPr id="28" name="Sirge noolkonnektor 27"/>
          <p:cNvCxnSpPr/>
          <p:nvPr/>
        </p:nvCxnSpPr>
        <p:spPr>
          <a:xfrm flipH="1">
            <a:off x="3757614" y="3462339"/>
            <a:ext cx="466725" cy="338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614614" y="5216525"/>
            <a:ext cx="2535237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ESTEETILINE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 dirty="0">
                <a:solidFill>
                  <a:srgbClr val="00B050"/>
                </a:solidFill>
                <a:latin typeface="Verdana" panose="020B0604030504040204" pitchFamily="34" charset="0"/>
              </a:rPr>
              <a:t>OBJEKTIVISM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objektide esteetiline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>
                <a:latin typeface="Verdana" panose="020B0604030504040204" pitchFamily="34" charset="0"/>
              </a:rPr>
              <a:t>väärtus ei sõltu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 dirty="0" err="1">
                <a:latin typeface="Verdana" panose="020B0604030504040204" pitchFamily="34" charset="0"/>
              </a:rPr>
              <a:t>kogejast</a:t>
            </a:r>
            <a:endParaRPr lang="et-EE" altLang="et-EE" sz="1800" i="1" dirty="0">
              <a:latin typeface="Verdana" panose="020B0604030504040204" pitchFamily="34" charset="0"/>
            </a:endParaRPr>
          </a:p>
        </p:txBody>
      </p:sp>
      <p:cxnSp>
        <p:nvCxnSpPr>
          <p:cNvPr id="31" name="Sirge noolkonnektor 30"/>
          <p:cNvCxnSpPr/>
          <p:nvPr/>
        </p:nvCxnSpPr>
        <p:spPr>
          <a:xfrm flipH="1">
            <a:off x="4295776" y="3462339"/>
            <a:ext cx="1152525" cy="1754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Vasak-paremnool 31"/>
          <p:cNvSpPr/>
          <p:nvPr/>
        </p:nvSpPr>
        <p:spPr>
          <a:xfrm>
            <a:off x="4186238" y="1263651"/>
            <a:ext cx="2874962" cy="48577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0413" y="1371601"/>
            <a:ext cx="2265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1400" b="1">
                <a:solidFill>
                  <a:srgbClr val="FF0000"/>
                </a:solidFill>
                <a:latin typeface="Verdana" panose="020B0604030504040204" pitchFamily="34" charset="0"/>
              </a:rPr>
              <a:t>KULTUURIKONFLIKT</a:t>
            </a:r>
          </a:p>
        </p:txBody>
      </p:sp>
      <p:cxnSp>
        <p:nvCxnSpPr>
          <p:cNvPr id="35" name="Sirge noolkonnektor 34"/>
          <p:cNvCxnSpPr/>
          <p:nvPr/>
        </p:nvCxnSpPr>
        <p:spPr>
          <a:xfrm flipH="1" flipV="1">
            <a:off x="3990976" y="1712913"/>
            <a:ext cx="665163" cy="887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51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</p:bld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Office PowerPoint</Application>
  <PresentationFormat>Laiekraan</PresentationFormat>
  <Paragraphs>32</Paragraphs>
  <Slides>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Office'i kujundus</vt:lpstr>
      <vt:lpstr>PowerPointi esitlus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PEEDU SULA</dc:creator>
  <cp:lastModifiedBy>PEEDU SULA</cp:lastModifiedBy>
  <cp:revision>2</cp:revision>
  <dcterms:created xsi:type="dcterms:W3CDTF">2024-01-18T07:36:49Z</dcterms:created>
  <dcterms:modified xsi:type="dcterms:W3CDTF">2024-01-18T07:38:38Z</dcterms:modified>
</cp:coreProperties>
</file>