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7" r:id="rId4"/>
    <p:sldId id="288" r:id="rId5"/>
    <p:sldId id="289" r:id="rId6"/>
    <p:sldId id="290" r:id="rId7"/>
    <p:sldId id="291" r:id="rId8"/>
    <p:sldId id="292" r:id="rId9"/>
    <p:sldId id="293" r:id="rId10"/>
    <p:sldId id="294" r:id="rId11"/>
    <p:sldId id="257" r:id="rId12"/>
    <p:sldId id="267" r:id="rId13"/>
    <p:sldId id="279" r:id="rId14"/>
    <p:sldId id="280" r:id="rId15"/>
    <p:sldId id="270" r:id="rId16"/>
    <p:sldId id="274" r:id="rId17"/>
    <p:sldId id="273" r:id="rId18"/>
    <p:sldId id="275" r:id="rId19"/>
    <p:sldId id="295" r:id="rId20"/>
    <p:sldId id="276" r:id="rId21"/>
    <p:sldId id="269" r:id="rId22"/>
    <p:sldId id="277" r:id="rId23"/>
    <p:sldId id="282" r:id="rId24"/>
    <p:sldId id="283" r:id="rId25"/>
    <p:sldId id="284" r:id="rId26"/>
    <p:sldId id="271" r:id="rId27"/>
    <p:sldId id="272" r:id="rId28"/>
    <p:sldId id="285" r:id="rId29"/>
    <p:sldId id="296" r:id="rId30"/>
  </p:sldIdLst>
  <p:sldSz cx="9144000" cy="6858000" type="screen4x3"/>
  <p:notesSz cx="6858000" cy="9144000"/>
  <p:defaultTextStyle>
    <a:defPPr>
      <a:defRPr lang="et-E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0" y="2130425"/>
            <a:ext cx="7772400" cy="1470025"/>
          </a:xfrm>
        </p:spPr>
        <p:txBody>
          <a:bodyPr/>
          <a:lstStyle/>
          <a:p>
            <a:r>
              <a:rPr lang="et-EE" smtClean="0"/>
              <a:t>Klõpsake tiitlilaadi muutmiseks</a:t>
            </a:r>
            <a:endParaRPr lang="et-EE"/>
          </a:p>
        </p:txBody>
      </p:sp>
      <p:sp>
        <p:nvSpPr>
          <p:cNvPr id="3" name="Alapealkiri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t-EE" smtClean="0"/>
              <a:t>Klõpsake juhtslaidi alamtiitli laadi redigeerimiseks</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t-EE"/>
          </a:p>
        </p:txBody>
      </p:sp>
      <p:sp>
        <p:nvSpPr>
          <p:cNvPr id="5" name="Rectangle 5"/>
          <p:cNvSpPr>
            <a:spLocks noGrp="1" noChangeArrowheads="1"/>
          </p:cNvSpPr>
          <p:nvPr>
            <p:ph type="ftr" sz="quarter" idx="11"/>
          </p:nvPr>
        </p:nvSpPr>
        <p:spPr>
          <a:ln/>
        </p:spPr>
        <p:txBody>
          <a:bodyPr/>
          <a:lstStyle>
            <a:lvl1pPr>
              <a:defRPr/>
            </a:lvl1pPr>
          </a:lstStyle>
          <a:p>
            <a:pPr>
              <a:defRPr/>
            </a:pPr>
            <a:endParaRPr lang="et-EE"/>
          </a:p>
        </p:txBody>
      </p:sp>
      <p:sp>
        <p:nvSpPr>
          <p:cNvPr id="6" name="Rectangle 6"/>
          <p:cNvSpPr>
            <a:spLocks noGrp="1" noChangeArrowheads="1"/>
          </p:cNvSpPr>
          <p:nvPr>
            <p:ph type="sldNum" sz="quarter" idx="12"/>
          </p:nvPr>
        </p:nvSpPr>
        <p:spPr>
          <a:ln/>
        </p:spPr>
        <p:txBody>
          <a:bodyPr/>
          <a:lstStyle>
            <a:lvl1pPr>
              <a:defRPr/>
            </a:lvl1pPr>
          </a:lstStyle>
          <a:p>
            <a:pPr>
              <a:defRPr/>
            </a:pPr>
            <a:fld id="{A9FCBAA3-C456-4EB5-A831-0F880A2A8F06}" type="slidenum">
              <a:rPr lang="et-EE"/>
              <a:pPr>
                <a:defRPr/>
              </a:pPr>
              <a:t>‹#›</a:t>
            </a:fld>
            <a:endParaRPr lang="et-EE"/>
          </a:p>
        </p:txBody>
      </p:sp>
    </p:spTree>
    <p:extLst>
      <p:ext uri="{BB962C8B-B14F-4D97-AF65-F5344CB8AC3E}">
        <p14:creationId xmlns:p14="http://schemas.microsoft.com/office/powerpoint/2010/main" val="5525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t-EE"/>
          </a:p>
        </p:txBody>
      </p:sp>
      <p:sp>
        <p:nvSpPr>
          <p:cNvPr id="3" name="Vertikaalteksti kohatäide 2"/>
          <p:cNvSpPr>
            <a:spLocks noGrp="1"/>
          </p:cNvSpPr>
          <p:nvPr>
            <p:ph type="body" orient="vert" idx="1"/>
          </p:nvPr>
        </p:nvSpPr>
        <p:spPr/>
        <p:txBody>
          <a:bodyPr vert="eaVer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t-EE"/>
          </a:p>
        </p:txBody>
      </p:sp>
      <p:sp>
        <p:nvSpPr>
          <p:cNvPr id="5" name="Rectangle 5"/>
          <p:cNvSpPr>
            <a:spLocks noGrp="1" noChangeArrowheads="1"/>
          </p:cNvSpPr>
          <p:nvPr>
            <p:ph type="ftr" sz="quarter" idx="11"/>
          </p:nvPr>
        </p:nvSpPr>
        <p:spPr>
          <a:ln/>
        </p:spPr>
        <p:txBody>
          <a:bodyPr/>
          <a:lstStyle>
            <a:lvl1pPr>
              <a:defRPr/>
            </a:lvl1pPr>
          </a:lstStyle>
          <a:p>
            <a:pPr>
              <a:defRPr/>
            </a:pPr>
            <a:endParaRPr lang="et-EE"/>
          </a:p>
        </p:txBody>
      </p:sp>
      <p:sp>
        <p:nvSpPr>
          <p:cNvPr id="6" name="Rectangle 6"/>
          <p:cNvSpPr>
            <a:spLocks noGrp="1" noChangeArrowheads="1"/>
          </p:cNvSpPr>
          <p:nvPr>
            <p:ph type="sldNum" sz="quarter" idx="12"/>
          </p:nvPr>
        </p:nvSpPr>
        <p:spPr>
          <a:ln/>
        </p:spPr>
        <p:txBody>
          <a:bodyPr/>
          <a:lstStyle>
            <a:lvl1pPr>
              <a:defRPr/>
            </a:lvl1pPr>
          </a:lstStyle>
          <a:p>
            <a:pPr>
              <a:defRPr/>
            </a:pPr>
            <a:fld id="{A942A3BE-952C-4204-93AC-747AC18510C4}" type="slidenum">
              <a:rPr lang="et-EE"/>
              <a:pPr>
                <a:defRPr/>
              </a:pPr>
              <a:t>‹#›</a:t>
            </a:fld>
            <a:endParaRPr lang="et-EE"/>
          </a:p>
        </p:txBody>
      </p:sp>
    </p:spTree>
    <p:extLst>
      <p:ext uri="{BB962C8B-B14F-4D97-AF65-F5344CB8AC3E}">
        <p14:creationId xmlns:p14="http://schemas.microsoft.com/office/powerpoint/2010/main" val="25385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8"/>
            <a:ext cx="2057400" cy="5851525"/>
          </a:xfrm>
        </p:spPr>
        <p:txBody>
          <a:bodyPr vert="eaVert"/>
          <a:lstStyle/>
          <a:p>
            <a:r>
              <a:rPr lang="et-EE" smtClean="0"/>
              <a:t>Klõpsake tiitlilaadi muutmiseks</a:t>
            </a:r>
            <a:endParaRPr lang="et-EE"/>
          </a:p>
        </p:txBody>
      </p:sp>
      <p:sp>
        <p:nvSpPr>
          <p:cNvPr id="3" name="Vertikaalteksti kohatäide 2"/>
          <p:cNvSpPr>
            <a:spLocks noGrp="1"/>
          </p:cNvSpPr>
          <p:nvPr>
            <p:ph type="body" orient="vert" idx="1"/>
          </p:nvPr>
        </p:nvSpPr>
        <p:spPr>
          <a:xfrm>
            <a:off x="457200" y="274638"/>
            <a:ext cx="6019800" cy="5851525"/>
          </a:xfrm>
        </p:spPr>
        <p:txBody>
          <a:bodyPr vert="eaVert"/>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t-EE"/>
          </a:p>
        </p:txBody>
      </p:sp>
      <p:sp>
        <p:nvSpPr>
          <p:cNvPr id="5" name="Rectangle 5"/>
          <p:cNvSpPr>
            <a:spLocks noGrp="1" noChangeArrowheads="1"/>
          </p:cNvSpPr>
          <p:nvPr>
            <p:ph type="ftr" sz="quarter" idx="11"/>
          </p:nvPr>
        </p:nvSpPr>
        <p:spPr>
          <a:ln/>
        </p:spPr>
        <p:txBody>
          <a:bodyPr/>
          <a:lstStyle>
            <a:lvl1pPr>
              <a:defRPr/>
            </a:lvl1pPr>
          </a:lstStyle>
          <a:p>
            <a:pPr>
              <a:defRPr/>
            </a:pPr>
            <a:endParaRPr lang="et-EE"/>
          </a:p>
        </p:txBody>
      </p:sp>
      <p:sp>
        <p:nvSpPr>
          <p:cNvPr id="6" name="Rectangle 6"/>
          <p:cNvSpPr>
            <a:spLocks noGrp="1" noChangeArrowheads="1"/>
          </p:cNvSpPr>
          <p:nvPr>
            <p:ph type="sldNum" sz="quarter" idx="12"/>
          </p:nvPr>
        </p:nvSpPr>
        <p:spPr>
          <a:ln/>
        </p:spPr>
        <p:txBody>
          <a:bodyPr/>
          <a:lstStyle>
            <a:lvl1pPr>
              <a:defRPr/>
            </a:lvl1pPr>
          </a:lstStyle>
          <a:p>
            <a:pPr>
              <a:defRPr/>
            </a:pPr>
            <a:fld id="{D8B4D255-C267-4DD8-80C5-DE94121562CE}" type="slidenum">
              <a:rPr lang="et-EE"/>
              <a:pPr>
                <a:defRPr/>
              </a:pPr>
              <a:t>‹#›</a:t>
            </a:fld>
            <a:endParaRPr lang="et-EE"/>
          </a:p>
        </p:txBody>
      </p:sp>
    </p:spTree>
    <p:extLst>
      <p:ext uri="{BB962C8B-B14F-4D97-AF65-F5344CB8AC3E}">
        <p14:creationId xmlns:p14="http://schemas.microsoft.com/office/powerpoint/2010/main" val="1135970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t-EE"/>
          </a:p>
        </p:txBody>
      </p:sp>
      <p:sp>
        <p:nvSpPr>
          <p:cNvPr id="3" name="Sisu kohatäide 2"/>
          <p:cNvSpPr>
            <a:spLocks noGrp="1"/>
          </p:cNvSpPr>
          <p:nvPr>
            <p:ph idx="1"/>
          </p:nvPr>
        </p:nvSpPr>
        <p:spPr/>
        <p:txBody>
          <a:body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t-EE"/>
          </a:p>
        </p:txBody>
      </p:sp>
      <p:sp>
        <p:nvSpPr>
          <p:cNvPr id="5" name="Rectangle 5"/>
          <p:cNvSpPr>
            <a:spLocks noGrp="1" noChangeArrowheads="1"/>
          </p:cNvSpPr>
          <p:nvPr>
            <p:ph type="ftr" sz="quarter" idx="11"/>
          </p:nvPr>
        </p:nvSpPr>
        <p:spPr>
          <a:ln/>
        </p:spPr>
        <p:txBody>
          <a:bodyPr/>
          <a:lstStyle>
            <a:lvl1pPr>
              <a:defRPr/>
            </a:lvl1pPr>
          </a:lstStyle>
          <a:p>
            <a:pPr>
              <a:defRPr/>
            </a:pPr>
            <a:endParaRPr lang="et-EE"/>
          </a:p>
        </p:txBody>
      </p:sp>
      <p:sp>
        <p:nvSpPr>
          <p:cNvPr id="6" name="Rectangle 6"/>
          <p:cNvSpPr>
            <a:spLocks noGrp="1" noChangeArrowheads="1"/>
          </p:cNvSpPr>
          <p:nvPr>
            <p:ph type="sldNum" sz="quarter" idx="12"/>
          </p:nvPr>
        </p:nvSpPr>
        <p:spPr>
          <a:ln/>
        </p:spPr>
        <p:txBody>
          <a:bodyPr/>
          <a:lstStyle>
            <a:lvl1pPr>
              <a:defRPr/>
            </a:lvl1pPr>
          </a:lstStyle>
          <a:p>
            <a:pPr>
              <a:defRPr/>
            </a:pPr>
            <a:fld id="{38C289A0-CB39-4C59-B3B3-1D5697F8C25F}" type="slidenum">
              <a:rPr lang="et-EE"/>
              <a:pPr>
                <a:defRPr/>
              </a:pPr>
              <a:t>‹#›</a:t>
            </a:fld>
            <a:endParaRPr lang="et-EE"/>
          </a:p>
        </p:txBody>
      </p:sp>
    </p:spTree>
    <p:extLst>
      <p:ext uri="{BB962C8B-B14F-4D97-AF65-F5344CB8AC3E}">
        <p14:creationId xmlns:p14="http://schemas.microsoft.com/office/powerpoint/2010/main" val="195833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13" y="4406900"/>
            <a:ext cx="7772400" cy="1362075"/>
          </a:xfrm>
        </p:spPr>
        <p:txBody>
          <a:bodyPr anchor="t"/>
          <a:lstStyle>
            <a:lvl1pPr algn="l">
              <a:defRPr sz="4000" b="1" cap="all"/>
            </a:lvl1pPr>
          </a:lstStyle>
          <a:p>
            <a:r>
              <a:rPr lang="et-EE" smtClean="0"/>
              <a:t>Klõpsake tiitlilaadi muutmiseks</a:t>
            </a:r>
            <a:endParaRPr lang="et-EE"/>
          </a:p>
        </p:txBody>
      </p:sp>
      <p:sp>
        <p:nvSpPr>
          <p:cNvPr id="3" name="Teksti kohatäid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t-EE" smtClean="0"/>
              <a:t>Klõpsake juhtslaidi teksti laadide redigeerimiseks</a:t>
            </a:r>
          </a:p>
        </p:txBody>
      </p:sp>
      <p:sp>
        <p:nvSpPr>
          <p:cNvPr id="4" name="Rectangle 4"/>
          <p:cNvSpPr>
            <a:spLocks noGrp="1" noChangeArrowheads="1"/>
          </p:cNvSpPr>
          <p:nvPr>
            <p:ph type="dt" sz="half" idx="10"/>
          </p:nvPr>
        </p:nvSpPr>
        <p:spPr>
          <a:ln/>
        </p:spPr>
        <p:txBody>
          <a:bodyPr/>
          <a:lstStyle>
            <a:lvl1pPr>
              <a:defRPr/>
            </a:lvl1pPr>
          </a:lstStyle>
          <a:p>
            <a:pPr>
              <a:defRPr/>
            </a:pPr>
            <a:endParaRPr lang="et-EE"/>
          </a:p>
        </p:txBody>
      </p:sp>
      <p:sp>
        <p:nvSpPr>
          <p:cNvPr id="5" name="Rectangle 5"/>
          <p:cNvSpPr>
            <a:spLocks noGrp="1" noChangeArrowheads="1"/>
          </p:cNvSpPr>
          <p:nvPr>
            <p:ph type="ftr" sz="quarter" idx="11"/>
          </p:nvPr>
        </p:nvSpPr>
        <p:spPr>
          <a:ln/>
        </p:spPr>
        <p:txBody>
          <a:bodyPr/>
          <a:lstStyle>
            <a:lvl1pPr>
              <a:defRPr/>
            </a:lvl1pPr>
          </a:lstStyle>
          <a:p>
            <a:pPr>
              <a:defRPr/>
            </a:pPr>
            <a:endParaRPr lang="et-EE"/>
          </a:p>
        </p:txBody>
      </p:sp>
      <p:sp>
        <p:nvSpPr>
          <p:cNvPr id="6" name="Rectangle 6"/>
          <p:cNvSpPr>
            <a:spLocks noGrp="1" noChangeArrowheads="1"/>
          </p:cNvSpPr>
          <p:nvPr>
            <p:ph type="sldNum" sz="quarter" idx="12"/>
          </p:nvPr>
        </p:nvSpPr>
        <p:spPr>
          <a:ln/>
        </p:spPr>
        <p:txBody>
          <a:bodyPr/>
          <a:lstStyle>
            <a:lvl1pPr>
              <a:defRPr/>
            </a:lvl1pPr>
          </a:lstStyle>
          <a:p>
            <a:pPr>
              <a:defRPr/>
            </a:pPr>
            <a:fld id="{5FDEDF65-5416-4B15-B98D-25D1C8B893AF}" type="slidenum">
              <a:rPr lang="et-EE"/>
              <a:pPr>
                <a:defRPr/>
              </a:pPr>
              <a:t>‹#›</a:t>
            </a:fld>
            <a:endParaRPr lang="et-EE"/>
          </a:p>
        </p:txBody>
      </p:sp>
    </p:spTree>
    <p:extLst>
      <p:ext uri="{BB962C8B-B14F-4D97-AF65-F5344CB8AC3E}">
        <p14:creationId xmlns:p14="http://schemas.microsoft.com/office/powerpoint/2010/main" val="387699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t-EE"/>
          </a:p>
        </p:txBody>
      </p:sp>
      <p:sp>
        <p:nvSpPr>
          <p:cNvPr id="3" name="Sisu kohatäid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t-EE"/>
          </a:p>
        </p:txBody>
      </p:sp>
      <p:sp>
        <p:nvSpPr>
          <p:cNvPr id="6" name="Rectangle 5"/>
          <p:cNvSpPr>
            <a:spLocks noGrp="1" noChangeArrowheads="1"/>
          </p:cNvSpPr>
          <p:nvPr>
            <p:ph type="ftr" sz="quarter" idx="11"/>
          </p:nvPr>
        </p:nvSpPr>
        <p:spPr>
          <a:ln/>
        </p:spPr>
        <p:txBody>
          <a:bodyPr/>
          <a:lstStyle>
            <a:lvl1pPr>
              <a:defRPr/>
            </a:lvl1pPr>
          </a:lstStyle>
          <a:p>
            <a:pPr>
              <a:defRPr/>
            </a:pPr>
            <a:endParaRPr lang="et-EE"/>
          </a:p>
        </p:txBody>
      </p:sp>
      <p:sp>
        <p:nvSpPr>
          <p:cNvPr id="7" name="Rectangle 6"/>
          <p:cNvSpPr>
            <a:spLocks noGrp="1" noChangeArrowheads="1"/>
          </p:cNvSpPr>
          <p:nvPr>
            <p:ph type="sldNum" sz="quarter" idx="12"/>
          </p:nvPr>
        </p:nvSpPr>
        <p:spPr>
          <a:ln/>
        </p:spPr>
        <p:txBody>
          <a:bodyPr/>
          <a:lstStyle>
            <a:lvl1pPr>
              <a:defRPr/>
            </a:lvl1pPr>
          </a:lstStyle>
          <a:p>
            <a:pPr>
              <a:defRPr/>
            </a:pPr>
            <a:fld id="{3408F756-FCD2-44EB-A737-52BC2FD9BB9C}" type="slidenum">
              <a:rPr lang="et-EE"/>
              <a:pPr>
                <a:defRPr/>
              </a:pPr>
              <a:t>‹#›</a:t>
            </a:fld>
            <a:endParaRPr lang="et-EE"/>
          </a:p>
        </p:txBody>
      </p:sp>
    </p:spTree>
    <p:extLst>
      <p:ext uri="{BB962C8B-B14F-4D97-AF65-F5344CB8AC3E}">
        <p14:creationId xmlns:p14="http://schemas.microsoft.com/office/powerpoint/2010/main" val="417671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smtClean="0"/>
              <a:t>Klõpsake tiitlilaadi muutmiseks</a:t>
            </a:r>
            <a:endParaRPr lang="et-EE"/>
          </a:p>
        </p:txBody>
      </p:sp>
      <p:sp>
        <p:nvSpPr>
          <p:cNvPr id="3" name="Teksti kohatäid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Klõpsake juhtslaidi teksti laadide redigeerimiseks</a:t>
            </a:r>
          </a:p>
        </p:txBody>
      </p:sp>
      <p:sp>
        <p:nvSpPr>
          <p:cNvPr id="4" name="Sisu kohatäid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Klõpsake juhtslaidi teksti laadide redigeerimiseks</a:t>
            </a:r>
          </a:p>
        </p:txBody>
      </p:sp>
      <p:sp>
        <p:nvSpPr>
          <p:cNvPr id="6" name="Sisu kohatäid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Rectangle 4"/>
          <p:cNvSpPr>
            <a:spLocks noGrp="1" noChangeArrowheads="1"/>
          </p:cNvSpPr>
          <p:nvPr>
            <p:ph type="dt" sz="half" idx="10"/>
          </p:nvPr>
        </p:nvSpPr>
        <p:spPr>
          <a:ln/>
        </p:spPr>
        <p:txBody>
          <a:bodyPr/>
          <a:lstStyle>
            <a:lvl1pPr>
              <a:defRPr/>
            </a:lvl1pPr>
          </a:lstStyle>
          <a:p>
            <a:pPr>
              <a:defRPr/>
            </a:pPr>
            <a:endParaRPr lang="et-EE"/>
          </a:p>
        </p:txBody>
      </p:sp>
      <p:sp>
        <p:nvSpPr>
          <p:cNvPr id="8" name="Rectangle 5"/>
          <p:cNvSpPr>
            <a:spLocks noGrp="1" noChangeArrowheads="1"/>
          </p:cNvSpPr>
          <p:nvPr>
            <p:ph type="ftr" sz="quarter" idx="11"/>
          </p:nvPr>
        </p:nvSpPr>
        <p:spPr>
          <a:ln/>
        </p:spPr>
        <p:txBody>
          <a:bodyPr/>
          <a:lstStyle>
            <a:lvl1pPr>
              <a:defRPr/>
            </a:lvl1pPr>
          </a:lstStyle>
          <a:p>
            <a:pPr>
              <a:defRPr/>
            </a:pPr>
            <a:endParaRPr lang="et-EE"/>
          </a:p>
        </p:txBody>
      </p:sp>
      <p:sp>
        <p:nvSpPr>
          <p:cNvPr id="9" name="Rectangle 6"/>
          <p:cNvSpPr>
            <a:spLocks noGrp="1" noChangeArrowheads="1"/>
          </p:cNvSpPr>
          <p:nvPr>
            <p:ph type="sldNum" sz="quarter" idx="12"/>
          </p:nvPr>
        </p:nvSpPr>
        <p:spPr>
          <a:ln/>
        </p:spPr>
        <p:txBody>
          <a:bodyPr/>
          <a:lstStyle>
            <a:lvl1pPr>
              <a:defRPr/>
            </a:lvl1pPr>
          </a:lstStyle>
          <a:p>
            <a:pPr>
              <a:defRPr/>
            </a:pPr>
            <a:fld id="{897D4039-2B54-4314-98F3-54386F49EE6F}" type="slidenum">
              <a:rPr lang="et-EE"/>
              <a:pPr>
                <a:defRPr/>
              </a:pPr>
              <a:t>‹#›</a:t>
            </a:fld>
            <a:endParaRPr lang="et-EE"/>
          </a:p>
        </p:txBody>
      </p:sp>
    </p:spTree>
    <p:extLst>
      <p:ext uri="{BB962C8B-B14F-4D97-AF65-F5344CB8AC3E}">
        <p14:creationId xmlns:p14="http://schemas.microsoft.com/office/powerpoint/2010/main" val="30486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tiitel">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Klõpsake tiitlilaadi muutmiseks</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t-EE"/>
          </a:p>
        </p:txBody>
      </p:sp>
      <p:sp>
        <p:nvSpPr>
          <p:cNvPr id="4" name="Rectangle 5"/>
          <p:cNvSpPr>
            <a:spLocks noGrp="1" noChangeArrowheads="1"/>
          </p:cNvSpPr>
          <p:nvPr>
            <p:ph type="ftr" sz="quarter" idx="11"/>
          </p:nvPr>
        </p:nvSpPr>
        <p:spPr>
          <a:ln/>
        </p:spPr>
        <p:txBody>
          <a:bodyPr/>
          <a:lstStyle>
            <a:lvl1pPr>
              <a:defRPr/>
            </a:lvl1pPr>
          </a:lstStyle>
          <a:p>
            <a:pPr>
              <a:defRPr/>
            </a:pPr>
            <a:endParaRPr lang="et-EE"/>
          </a:p>
        </p:txBody>
      </p:sp>
      <p:sp>
        <p:nvSpPr>
          <p:cNvPr id="5" name="Rectangle 6"/>
          <p:cNvSpPr>
            <a:spLocks noGrp="1" noChangeArrowheads="1"/>
          </p:cNvSpPr>
          <p:nvPr>
            <p:ph type="sldNum" sz="quarter" idx="12"/>
          </p:nvPr>
        </p:nvSpPr>
        <p:spPr>
          <a:ln/>
        </p:spPr>
        <p:txBody>
          <a:bodyPr/>
          <a:lstStyle>
            <a:lvl1pPr>
              <a:defRPr/>
            </a:lvl1pPr>
          </a:lstStyle>
          <a:p>
            <a:pPr>
              <a:defRPr/>
            </a:pPr>
            <a:fld id="{8FE83126-E911-453F-A924-44F5B22A711F}" type="slidenum">
              <a:rPr lang="et-EE"/>
              <a:pPr>
                <a:defRPr/>
              </a:pPr>
              <a:t>‹#›</a:t>
            </a:fld>
            <a:endParaRPr lang="et-EE"/>
          </a:p>
        </p:txBody>
      </p:sp>
    </p:spTree>
    <p:extLst>
      <p:ext uri="{BB962C8B-B14F-4D97-AF65-F5344CB8AC3E}">
        <p14:creationId xmlns:p14="http://schemas.microsoft.com/office/powerpoint/2010/main" val="228989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t-EE"/>
          </a:p>
        </p:txBody>
      </p:sp>
      <p:sp>
        <p:nvSpPr>
          <p:cNvPr id="3" name="Rectangle 5"/>
          <p:cNvSpPr>
            <a:spLocks noGrp="1" noChangeArrowheads="1"/>
          </p:cNvSpPr>
          <p:nvPr>
            <p:ph type="ftr" sz="quarter" idx="11"/>
          </p:nvPr>
        </p:nvSpPr>
        <p:spPr>
          <a:ln/>
        </p:spPr>
        <p:txBody>
          <a:bodyPr/>
          <a:lstStyle>
            <a:lvl1pPr>
              <a:defRPr/>
            </a:lvl1pPr>
          </a:lstStyle>
          <a:p>
            <a:pPr>
              <a:defRPr/>
            </a:pPr>
            <a:endParaRPr lang="et-EE"/>
          </a:p>
        </p:txBody>
      </p:sp>
      <p:sp>
        <p:nvSpPr>
          <p:cNvPr id="4" name="Rectangle 6"/>
          <p:cNvSpPr>
            <a:spLocks noGrp="1" noChangeArrowheads="1"/>
          </p:cNvSpPr>
          <p:nvPr>
            <p:ph type="sldNum" sz="quarter" idx="12"/>
          </p:nvPr>
        </p:nvSpPr>
        <p:spPr>
          <a:ln/>
        </p:spPr>
        <p:txBody>
          <a:bodyPr/>
          <a:lstStyle>
            <a:lvl1pPr>
              <a:defRPr/>
            </a:lvl1pPr>
          </a:lstStyle>
          <a:p>
            <a:pPr>
              <a:defRPr/>
            </a:pPr>
            <a:fld id="{B7C5F4B0-679F-4427-A5B0-81377FA15000}" type="slidenum">
              <a:rPr lang="et-EE"/>
              <a:pPr>
                <a:defRPr/>
              </a:pPr>
              <a:t>‹#›</a:t>
            </a:fld>
            <a:endParaRPr lang="et-EE"/>
          </a:p>
        </p:txBody>
      </p:sp>
    </p:spTree>
    <p:extLst>
      <p:ext uri="{BB962C8B-B14F-4D97-AF65-F5344CB8AC3E}">
        <p14:creationId xmlns:p14="http://schemas.microsoft.com/office/powerpoint/2010/main" val="2365851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3008313" cy="1162050"/>
          </a:xfrm>
        </p:spPr>
        <p:txBody>
          <a:bodyPr anchor="b"/>
          <a:lstStyle>
            <a:lvl1pPr algn="l">
              <a:defRPr sz="2000" b="1"/>
            </a:lvl1pPr>
          </a:lstStyle>
          <a:p>
            <a:r>
              <a:rPr lang="et-EE" smtClean="0"/>
              <a:t>Klõpsake tiitlilaadi muutmiseks</a:t>
            </a:r>
            <a:endParaRPr lang="et-EE"/>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Klõpsake juhtslaidi teksti laadide redigeerimiseks</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Klõpsake juhtslaidi teksti laadide redigeerimiseks</a:t>
            </a:r>
          </a:p>
        </p:txBody>
      </p:sp>
      <p:sp>
        <p:nvSpPr>
          <p:cNvPr id="5" name="Rectangle 4"/>
          <p:cNvSpPr>
            <a:spLocks noGrp="1" noChangeArrowheads="1"/>
          </p:cNvSpPr>
          <p:nvPr>
            <p:ph type="dt" sz="half" idx="10"/>
          </p:nvPr>
        </p:nvSpPr>
        <p:spPr>
          <a:ln/>
        </p:spPr>
        <p:txBody>
          <a:bodyPr/>
          <a:lstStyle>
            <a:lvl1pPr>
              <a:defRPr/>
            </a:lvl1pPr>
          </a:lstStyle>
          <a:p>
            <a:pPr>
              <a:defRPr/>
            </a:pPr>
            <a:endParaRPr lang="et-EE"/>
          </a:p>
        </p:txBody>
      </p:sp>
      <p:sp>
        <p:nvSpPr>
          <p:cNvPr id="6" name="Rectangle 5"/>
          <p:cNvSpPr>
            <a:spLocks noGrp="1" noChangeArrowheads="1"/>
          </p:cNvSpPr>
          <p:nvPr>
            <p:ph type="ftr" sz="quarter" idx="11"/>
          </p:nvPr>
        </p:nvSpPr>
        <p:spPr>
          <a:ln/>
        </p:spPr>
        <p:txBody>
          <a:bodyPr/>
          <a:lstStyle>
            <a:lvl1pPr>
              <a:defRPr/>
            </a:lvl1pPr>
          </a:lstStyle>
          <a:p>
            <a:pPr>
              <a:defRPr/>
            </a:pPr>
            <a:endParaRPr lang="et-EE"/>
          </a:p>
        </p:txBody>
      </p:sp>
      <p:sp>
        <p:nvSpPr>
          <p:cNvPr id="7" name="Rectangle 6"/>
          <p:cNvSpPr>
            <a:spLocks noGrp="1" noChangeArrowheads="1"/>
          </p:cNvSpPr>
          <p:nvPr>
            <p:ph type="sldNum" sz="quarter" idx="12"/>
          </p:nvPr>
        </p:nvSpPr>
        <p:spPr>
          <a:ln/>
        </p:spPr>
        <p:txBody>
          <a:bodyPr/>
          <a:lstStyle>
            <a:lvl1pPr>
              <a:defRPr/>
            </a:lvl1pPr>
          </a:lstStyle>
          <a:p>
            <a:pPr>
              <a:defRPr/>
            </a:pPr>
            <a:fld id="{54BF0136-6F19-49FB-A4A8-50346F611C9C}" type="slidenum">
              <a:rPr lang="et-EE"/>
              <a:pPr>
                <a:defRPr/>
              </a:pPr>
              <a:t>‹#›</a:t>
            </a:fld>
            <a:endParaRPr lang="et-EE"/>
          </a:p>
        </p:txBody>
      </p:sp>
    </p:spTree>
    <p:extLst>
      <p:ext uri="{BB962C8B-B14F-4D97-AF65-F5344CB8AC3E}">
        <p14:creationId xmlns:p14="http://schemas.microsoft.com/office/powerpoint/2010/main" val="204104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00"/>
            <a:ext cx="5486400" cy="566738"/>
          </a:xfrm>
        </p:spPr>
        <p:txBody>
          <a:bodyPr anchor="b"/>
          <a:lstStyle>
            <a:lvl1pPr algn="l">
              <a:defRPr sz="2000" b="1"/>
            </a:lvl1pPr>
          </a:lstStyle>
          <a:p>
            <a:r>
              <a:rPr lang="et-EE" smtClean="0"/>
              <a:t>Klõpsake tiitlilaadi muutmiseks</a:t>
            </a:r>
            <a:endParaRPr lang="et-EE"/>
          </a:p>
        </p:txBody>
      </p:sp>
      <p:sp>
        <p:nvSpPr>
          <p:cNvPr id="3" name="Pildi kohatäi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Klõpsake juhtslaidi teksti laadide redigeerimiseks</a:t>
            </a:r>
          </a:p>
        </p:txBody>
      </p:sp>
      <p:sp>
        <p:nvSpPr>
          <p:cNvPr id="5" name="Rectangle 4"/>
          <p:cNvSpPr>
            <a:spLocks noGrp="1" noChangeArrowheads="1"/>
          </p:cNvSpPr>
          <p:nvPr>
            <p:ph type="dt" sz="half" idx="10"/>
          </p:nvPr>
        </p:nvSpPr>
        <p:spPr>
          <a:ln/>
        </p:spPr>
        <p:txBody>
          <a:bodyPr/>
          <a:lstStyle>
            <a:lvl1pPr>
              <a:defRPr/>
            </a:lvl1pPr>
          </a:lstStyle>
          <a:p>
            <a:pPr>
              <a:defRPr/>
            </a:pPr>
            <a:endParaRPr lang="et-EE"/>
          </a:p>
        </p:txBody>
      </p:sp>
      <p:sp>
        <p:nvSpPr>
          <p:cNvPr id="6" name="Rectangle 5"/>
          <p:cNvSpPr>
            <a:spLocks noGrp="1" noChangeArrowheads="1"/>
          </p:cNvSpPr>
          <p:nvPr>
            <p:ph type="ftr" sz="quarter" idx="11"/>
          </p:nvPr>
        </p:nvSpPr>
        <p:spPr>
          <a:ln/>
        </p:spPr>
        <p:txBody>
          <a:bodyPr/>
          <a:lstStyle>
            <a:lvl1pPr>
              <a:defRPr/>
            </a:lvl1pPr>
          </a:lstStyle>
          <a:p>
            <a:pPr>
              <a:defRPr/>
            </a:pPr>
            <a:endParaRPr lang="et-EE"/>
          </a:p>
        </p:txBody>
      </p:sp>
      <p:sp>
        <p:nvSpPr>
          <p:cNvPr id="7" name="Rectangle 6"/>
          <p:cNvSpPr>
            <a:spLocks noGrp="1" noChangeArrowheads="1"/>
          </p:cNvSpPr>
          <p:nvPr>
            <p:ph type="sldNum" sz="quarter" idx="12"/>
          </p:nvPr>
        </p:nvSpPr>
        <p:spPr>
          <a:ln/>
        </p:spPr>
        <p:txBody>
          <a:bodyPr/>
          <a:lstStyle>
            <a:lvl1pPr>
              <a:defRPr/>
            </a:lvl1pPr>
          </a:lstStyle>
          <a:p>
            <a:pPr>
              <a:defRPr/>
            </a:pPr>
            <a:fld id="{161DD02D-7724-463C-BCF9-C2B98D342484}" type="slidenum">
              <a:rPr lang="et-EE"/>
              <a:pPr>
                <a:defRPr/>
              </a:pPr>
              <a:t>‹#›</a:t>
            </a:fld>
            <a:endParaRPr lang="et-EE"/>
          </a:p>
        </p:txBody>
      </p:sp>
    </p:spTree>
    <p:extLst>
      <p:ext uri="{BB962C8B-B14F-4D97-AF65-F5344CB8AC3E}">
        <p14:creationId xmlns:p14="http://schemas.microsoft.com/office/powerpoint/2010/main" val="217772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t-EE" altLang="et-EE"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t-EE" altLang="et-EE" smtClean="0"/>
              <a:t>Click to edit Master text styles</a:t>
            </a:r>
          </a:p>
          <a:p>
            <a:pPr lvl="1"/>
            <a:r>
              <a:rPr lang="et-EE" altLang="et-EE" smtClean="0"/>
              <a:t>Second level</a:t>
            </a:r>
          </a:p>
          <a:p>
            <a:pPr lvl="2"/>
            <a:r>
              <a:rPr lang="et-EE" altLang="et-EE" smtClean="0"/>
              <a:t>Third level</a:t>
            </a:r>
          </a:p>
          <a:p>
            <a:pPr lvl="3"/>
            <a:r>
              <a:rPr lang="et-EE" altLang="et-EE" smtClean="0"/>
              <a:t>Fourth level</a:t>
            </a:r>
          </a:p>
          <a:p>
            <a:pPr lvl="4"/>
            <a:r>
              <a:rPr lang="et-EE" altLang="et-EE"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t-E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t-E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41481CE-ABF2-4C4C-97CD-0C2084D70F93}" type="slidenum">
              <a:rPr lang="et-EE"/>
              <a:pPr>
                <a:defRPr/>
              </a:pPr>
              <a:t>‹#›</a:t>
            </a:fld>
            <a:endParaRPr lang="et-E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davidcammegh.com/images/MEDITATION-MAN.jpg"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www.youtube.com/watch?v=63UXKgW4Fz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epl.e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slam.pri.ee/" TargetMode="External"/><Relationship Id="rId2" Type="http://schemas.openxmlformats.org/officeDocument/2006/relationships/hyperlink" Target="http://www.eetika.ee/" TargetMode="External"/><Relationship Id="rId1" Type="http://schemas.openxmlformats.org/officeDocument/2006/relationships/slideLayout" Target="../slideLayouts/slideLayout2.xml"/><Relationship Id="rId5" Type="http://schemas.openxmlformats.org/officeDocument/2006/relationships/hyperlink" Target="http://www.err.ee/" TargetMode="External"/><Relationship Id="rId4" Type="http://schemas.openxmlformats.org/officeDocument/2006/relationships/hyperlink" Target="http://epl.delfi.ee/news/arvamus/kaetud-naistest?id=5128020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Mount_Athos_map_red.p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08050"/>
            <a:ext cx="5003800" cy="2305050"/>
          </a:xfrm>
        </p:spPr>
        <p:txBody>
          <a:bodyPr/>
          <a:lstStyle/>
          <a:p>
            <a:pPr eaLnBrk="1" hangingPunct="1"/>
            <a:r>
              <a:rPr lang="et-EE" altLang="et-EE" smtClean="0"/>
              <a:t>Religioonide </a:t>
            </a:r>
            <a:br>
              <a:rPr lang="et-EE" altLang="et-EE" smtClean="0"/>
            </a:br>
            <a:r>
              <a:rPr lang="et-EE" altLang="et-EE" smtClean="0"/>
              <a:t>seksuaaleetika</a:t>
            </a:r>
          </a:p>
        </p:txBody>
      </p:sp>
      <p:sp>
        <p:nvSpPr>
          <p:cNvPr id="2051" name="Rectangle 3"/>
          <p:cNvSpPr>
            <a:spLocks noGrp="1" noChangeArrowheads="1"/>
          </p:cNvSpPr>
          <p:nvPr>
            <p:ph type="subTitle" idx="1"/>
          </p:nvPr>
        </p:nvSpPr>
        <p:spPr>
          <a:xfrm>
            <a:off x="0" y="2708275"/>
            <a:ext cx="5364163" cy="2473325"/>
          </a:xfrm>
        </p:spPr>
        <p:txBody>
          <a:bodyPr/>
          <a:lstStyle/>
          <a:p>
            <a:pPr eaLnBrk="1" hangingPunct="1"/>
            <a:r>
              <a:rPr lang="et-EE" altLang="et-EE" i="1" smtClean="0"/>
              <a:t>praktiline filosoofia</a:t>
            </a:r>
          </a:p>
        </p:txBody>
      </p:sp>
      <p:pic>
        <p:nvPicPr>
          <p:cNvPr id="2052" name="Picture 5" descr="20070828BizReligion_dm_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0"/>
            <a:ext cx="45910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0"/>
          <p:cNvSpPr txBox="1">
            <a:spLocks noChangeArrowheads="1"/>
          </p:cNvSpPr>
          <p:nvPr/>
        </p:nvSpPr>
        <p:spPr bwMode="auto">
          <a:xfrm>
            <a:off x="107950" y="4210050"/>
            <a:ext cx="547211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400" b="1" i="1"/>
              <a:t>Paljude teemade puhul läbivad mõisted:</a:t>
            </a:r>
          </a:p>
          <a:p>
            <a:pPr eaLnBrk="1" hangingPunct="1">
              <a:spcBef>
                <a:spcPct val="0"/>
              </a:spcBef>
              <a:buFontTx/>
              <a:buNone/>
            </a:pPr>
            <a:endParaRPr lang="et-EE" altLang="et-EE" sz="2400" b="1" i="1"/>
          </a:p>
          <a:p>
            <a:pPr eaLnBrk="1" hangingPunct="1">
              <a:spcBef>
                <a:spcPct val="0"/>
              </a:spcBef>
              <a:buFontTx/>
              <a:buNone/>
            </a:pPr>
            <a:r>
              <a:rPr lang="et-EE" altLang="et-EE" sz="2400" b="1"/>
              <a:t>TOLEREERIMA – välja kannatama</a:t>
            </a:r>
          </a:p>
          <a:p>
            <a:pPr eaLnBrk="1" hangingPunct="1">
              <a:spcBef>
                <a:spcPct val="0"/>
              </a:spcBef>
              <a:buFontTx/>
              <a:buNone/>
            </a:pPr>
            <a:endParaRPr lang="et-EE" altLang="et-EE" sz="2400" b="1"/>
          </a:p>
          <a:p>
            <a:pPr eaLnBrk="1" hangingPunct="1">
              <a:spcBef>
                <a:spcPct val="0"/>
              </a:spcBef>
              <a:buFontTx/>
              <a:buNone/>
            </a:pPr>
            <a:r>
              <a:rPr lang="et-EE" altLang="et-EE" sz="2400" b="1"/>
              <a:t>AKTSEPTEERIMA – omaks võtma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323850" y="188913"/>
            <a:ext cx="8229600" cy="4525962"/>
          </a:xfrm>
        </p:spPr>
        <p:txBody>
          <a:bodyPr/>
          <a:lstStyle/>
          <a:p>
            <a:pPr eaLnBrk="1" hangingPunct="1">
              <a:buFontTx/>
              <a:buNone/>
            </a:pPr>
            <a:r>
              <a:rPr lang="et-EE" altLang="et-EE" smtClean="0"/>
              <a:t>7. </a:t>
            </a:r>
            <a:r>
              <a:rPr lang="en-US" altLang="et-EE" smtClean="0"/>
              <a:t>Budism propageerib seksuaalse energia ümbersuunamist vaimsete asjadega tegelemiseks, nt mediteerimiseks.</a:t>
            </a:r>
            <a:endParaRPr lang="et-EE" altLang="et-EE" smtClean="0"/>
          </a:p>
          <a:p>
            <a:pPr eaLnBrk="1" hangingPunct="1">
              <a:buFontTx/>
              <a:buNone/>
            </a:pPr>
            <a:endParaRPr lang="et-EE" altLang="et-EE" smtClean="0"/>
          </a:p>
        </p:txBody>
      </p:sp>
      <p:pic>
        <p:nvPicPr>
          <p:cNvPr id="11267" name="Picture 5"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3284538"/>
            <a:ext cx="1173162"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medi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500438"/>
            <a:ext cx="43529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1750"/>
            <a:ext cx="8964613" cy="765175"/>
          </a:xfrm>
        </p:spPr>
        <p:txBody>
          <a:bodyPr/>
          <a:lstStyle/>
          <a:p>
            <a:pPr eaLnBrk="1" hangingPunct="1"/>
            <a:r>
              <a:rPr lang="et-EE" altLang="et-EE" sz="3200" i="1" smtClean="0">
                <a:solidFill>
                  <a:srgbClr val="FF0000"/>
                </a:solidFill>
              </a:rPr>
              <a:t>I</a:t>
            </a:r>
            <a:r>
              <a:rPr lang="et-EE" altLang="et-EE" sz="3200" i="1" smtClean="0">
                <a:solidFill>
                  <a:srgbClr val="CC3300"/>
                </a:solidFill>
              </a:rPr>
              <a:t>slamimaailm ja kristlik maailm</a:t>
            </a:r>
            <a:br>
              <a:rPr lang="et-EE" altLang="et-EE" sz="3200" i="1" smtClean="0">
                <a:solidFill>
                  <a:srgbClr val="CC3300"/>
                </a:solidFill>
              </a:rPr>
            </a:br>
            <a:endParaRPr lang="et-EE" altLang="et-EE" sz="1800" i="1" smtClean="0">
              <a:solidFill>
                <a:schemeClr val="tx1"/>
              </a:solidFill>
            </a:endParaRPr>
          </a:p>
        </p:txBody>
      </p:sp>
      <p:pic>
        <p:nvPicPr>
          <p:cNvPr id="12291" name="Picture 5" descr="605christia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159861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10"/>
          <p:cNvSpPr txBox="1">
            <a:spLocks noChangeArrowheads="1"/>
          </p:cNvSpPr>
          <p:nvPr/>
        </p:nvSpPr>
        <p:spPr bwMode="auto">
          <a:xfrm>
            <a:off x="2051050" y="1174750"/>
            <a:ext cx="4321175"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000" b="1" i="1"/>
              <a:t>Kristluses monogaamia, islamis polügaamia</a:t>
            </a:r>
          </a:p>
          <a:p>
            <a:pPr eaLnBrk="1" hangingPunct="1">
              <a:spcBef>
                <a:spcPct val="0"/>
              </a:spcBef>
              <a:buFontTx/>
              <a:buNone/>
            </a:pPr>
            <a:endParaRPr lang="et-EE" altLang="et-EE" sz="2000" b="1" i="1"/>
          </a:p>
          <a:p>
            <a:pPr eaLnBrk="1" hangingPunct="1">
              <a:spcBef>
                <a:spcPct val="0"/>
              </a:spcBef>
              <a:buFontTx/>
              <a:buNone/>
            </a:pPr>
            <a:r>
              <a:rPr lang="et-EE" altLang="et-EE" sz="2000" b="1" i="1"/>
              <a:t>Abielurikkumine on patt, </a:t>
            </a:r>
          </a:p>
          <a:p>
            <a:pPr eaLnBrk="1" hangingPunct="1">
              <a:spcBef>
                <a:spcPct val="0"/>
              </a:spcBef>
              <a:buFontTx/>
              <a:buNone/>
            </a:pPr>
            <a:r>
              <a:rPr lang="et-EE" altLang="et-EE" sz="2000" b="1" i="1"/>
              <a:t>seda keelab piibel või islamistlik tava ehk sunna</a:t>
            </a:r>
          </a:p>
          <a:p>
            <a:pPr eaLnBrk="1" hangingPunct="1">
              <a:spcBef>
                <a:spcPct val="0"/>
              </a:spcBef>
              <a:buFontTx/>
              <a:buNone/>
            </a:pPr>
            <a:endParaRPr lang="et-EE" altLang="et-EE" sz="2000" b="1" i="1"/>
          </a:p>
          <a:p>
            <a:pPr eaLnBrk="1" hangingPunct="1">
              <a:spcBef>
                <a:spcPct val="0"/>
              </a:spcBef>
              <a:buFontTx/>
              <a:buNone/>
            </a:pPr>
            <a:r>
              <a:rPr lang="et-EE" altLang="et-EE" sz="2000" b="1" i="1"/>
              <a:t>Truudus on voorus</a:t>
            </a:r>
          </a:p>
          <a:p>
            <a:pPr eaLnBrk="1" hangingPunct="1">
              <a:spcBef>
                <a:spcPct val="0"/>
              </a:spcBef>
              <a:buFontTx/>
              <a:buNone/>
            </a:pPr>
            <a:endParaRPr lang="et-EE" altLang="et-EE" sz="2000" b="1" i="1"/>
          </a:p>
          <a:p>
            <a:pPr eaLnBrk="1" hangingPunct="1">
              <a:spcBef>
                <a:spcPct val="0"/>
              </a:spcBef>
              <a:buFontTx/>
              <a:buNone/>
            </a:pPr>
            <a:r>
              <a:rPr lang="et-EE" altLang="et-EE" sz="2000" b="1" i="1"/>
              <a:t>Seksuaalsuse eksponeerimisse  </a:t>
            </a:r>
          </a:p>
          <a:p>
            <a:pPr eaLnBrk="1" hangingPunct="1">
              <a:spcBef>
                <a:spcPct val="0"/>
              </a:spcBef>
              <a:buFontTx/>
              <a:buNone/>
            </a:pPr>
            <a:r>
              <a:rPr lang="et-EE" altLang="et-EE" sz="2000" b="1" i="1"/>
              <a:t>suhtuvad mõlemad taunivalt</a:t>
            </a:r>
          </a:p>
          <a:p>
            <a:pPr eaLnBrk="1" hangingPunct="1">
              <a:spcBef>
                <a:spcPct val="0"/>
              </a:spcBef>
              <a:buFontTx/>
              <a:buNone/>
            </a:pPr>
            <a:endParaRPr lang="et-EE" altLang="et-EE" sz="2000" b="1" i="1"/>
          </a:p>
        </p:txBody>
      </p:sp>
      <p:sp>
        <p:nvSpPr>
          <p:cNvPr id="12293" name="Rectangle 3"/>
          <p:cNvSpPr>
            <a:spLocks noChangeArrowheads="1"/>
          </p:cNvSpPr>
          <p:nvPr/>
        </p:nvSpPr>
        <p:spPr bwMode="auto">
          <a:xfrm>
            <a:off x="468313" y="765175"/>
            <a:ext cx="82296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endParaRPr lang="et-EE" altLang="et-EE"/>
          </a:p>
        </p:txBody>
      </p:sp>
      <p:sp>
        <p:nvSpPr>
          <p:cNvPr id="12294" name="Rectangle 3"/>
          <p:cNvSpPr>
            <a:spLocks noChangeArrowheads="1"/>
          </p:cNvSpPr>
          <p:nvPr/>
        </p:nvSpPr>
        <p:spPr bwMode="auto">
          <a:xfrm>
            <a:off x="468313" y="765175"/>
            <a:ext cx="82296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endParaRPr lang="et-EE" altLang="et-EE"/>
          </a:p>
        </p:txBody>
      </p:sp>
      <p:pic>
        <p:nvPicPr>
          <p:cNvPr id="12295" name="Picture 15" descr="ist2_5533731-islam-symb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0" y="1557338"/>
            <a:ext cx="29527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6"/>
          <p:cNvSpPr txBox="1">
            <a:spLocks noChangeArrowheads="1"/>
          </p:cNvSpPr>
          <p:nvPr/>
        </p:nvSpPr>
        <p:spPr bwMode="auto">
          <a:xfrm>
            <a:off x="231775" y="4791075"/>
            <a:ext cx="230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000" i="1"/>
              <a:t>2,1 miljardit järgijat</a:t>
            </a:r>
          </a:p>
        </p:txBody>
      </p:sp>
      <p:sp>
        <p:nvSpPr>
          <p:cNvPr id="12297" name="Text Box 17"/>
          <p:cNvSpPr txBox="1">
            <a:spLocks noChangeArrowheads="1"/>
          </p:cNvSpPr>
          <p:nvPr/>
        </p:nvSpPr>
        <p:spPr bwMode="auto">
          <a:xfrm>
            <a:off x="6488113" y="4437063"/>
            <a:ext cx="26558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000" i="1"/>
              <a:t>1,4 miljardit järgijat,</a:t>
            </a:r>
          </a:p>
          <a:p>
            <a:pPr eaLnBrk="1" hangingPunct="1">
              <a:spcBef>
                <a:spcPct val="0"/>
              </a:spcBef>
              <a:buFontTx/>
              <a:buNone/>
            </a:pPr>
            <a:r>
              <a:rPr lang="et-EE" altLang="et-EE" sz="2000" i="1"/>
              <a:t>kõige kiiremini kasvav</a:t>
            </a:r>
          </a:p>
          <a:p>
            <a:pPr eaLnBrk="1" hangingPunct="1">
              <a:spcBef>
                <a:spcPct val="0"/>
              </a:spcBef>
              <a:buFontTx/>
              <a:buNone/>
            </a:pPr>
            <a:r>
              <a:rPr lang="et-EE" altLang="et-EE" sz="2000" i="1"/>
              <a:t>religioon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ty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924175"/>
            <a:ext cx="4240212"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6"/>
          <p:cNvSpPr txBox="1">
            <a:spLocks noChangeArrowheads="1"/>
          </p:cNvSpPr>
          <p:nvPr/>
        </p:nvSpPr>
        <p:spPr bwMode="auto">
          <a:xfrm>
            <a:off x="4670425" y="6035675"/>
            <a:ext cx="4516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400"/>
              <a:t>Kattri Ezzoubi: Naine on islamis</a:t>
            </a:r>
          </a:p>
          <a:p>
            <a:pPr eaLnBrk="1" hangingPunct="1">
              <a:spcBef>
                <a:spcPct val="0"/>
              </a:spcBef>
              <a:buFontTx/>
              <a:buNone/>
            </a:pPr>
            <a:r>
              <a:rPr lang="et-EE" altLang="et-EE" sz="2400"/>
              <a:t>isiksus</a:t>
            </a:r>
          </a:p>
        </p:txBody>
      </p:sp>
      <p:sp>
        <p:nvSpPr>
          <p:cNvPr id="13316" name="Text Box 6"/>
          <p:cNvSpPr txBox="1">
            <a:spLocks noChangeArrowheads="1"/>
          </p:cNvSpPr>
          <p:nvPr/>
        </p:nvSpPr>
        <p:spPr bwMode="auto">
          <a:xfrm>
            <a:off x="3540125" y="200025"/>
            <a:ext cx="56038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b="1" i="1">
                <a:solidFill>
                  <a:srgbClr val="CC3300"/>
                </a:solidFill>
              </a:rPr>
              <a:t>AU versus HÄBI</a:t>
            </a:r>
          </a:p>
          <a:p>
            <a:pPr eaLnBrk="1" hangingPunct="1">
              <a:spcBef>
                <a:spcPct val="0"/>
              </a:spcBef>
              <a:buFontTx/>
              <a:buNone/>
            </a:pPr>
            <a:r>
              <a:rPr lang="et-EE" altLang="et-EE"/>
              <a:t>Abielurikkumine ei ole </a:t>
            </a:r>
          </a:p>
          <a:p>
            <a:pPr eaLnBrk="1" hangingPunct="1">
              <a:spcBef>
                <a:spcPct val="0"/>
              </a:spcBef>
              <a:buFontTx/>
              <a:buNone/>
            </a:pPr>
            <a:r>
              <a:rPr lang="et-EE" altLang="et-EE"/>
              <a:t>Islamis ainult ühte perekonda </a:t>
            </a:r>
          </a:p>
          <a:p>
            <a:pPr eaLnBrk="1" hangingPunct="1">
              <a:spcBef>
                <a:spcPct val="0"/>
              </a:spcBef>
              <a:buFontTx/>
              <a:buNone/>
            </a:pPr>
            <a:r>
              <a:rPr lang="et-EE" altLang="et-EE"/>
              <a:t>puudutav. See häbistab ka</a:t>
            </a:r>
          </a:p>
          <a:p>
            <a:pPr eaLnBrk="1" hangingPunct="1">
              <a:spcBef>
                <a:spcPct val="0"/>
              </a:spcBef>
              <a:buFontTx/>
              <a:buNone/>
            </a:pPr>
            <a:r>
              <a:rPr lang="et-EE" altLang="et-EE"/>
              <a:t>suguvõsa ja religiooni.</a:t>
            </a:r>
          </a:p>
        </p:txBody>
      </p:sp>
      <p:pic>
        <p:nvPicPr>
          <p:cNvPr id="13317" name="Picture 8" descr="62981t9hff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557338"/>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9"/>
          <p:cNvSpPr txBox="1">
            <a:spLocks noChangeArrowheads="1"/>
          </p:cNvSpPr>
          <p:nvPr/>
        </p:nvSpPr>
        <p:spPr bwMode="auto">
          <a:xfrm>
            <a:off x="376238" y="5897563"/>
            <a:ext cx="3549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1800">
                <a:hlinkClick r:id="rId4"/>
              </a:rPr>
              <a:t>Iraanis</a:t>
            </a:r>
            <a:endParaRPr lang="et-EE" altLang="et-EE" sz="1800"/>
          </a:p>
          <a:p>
            <a:pPr eaLnBrk="1" hangingPunct="1">
              <a:spcBef>
                <a:spcPct val="0"/>
              </a:spcBef>
              <a:buFontTx/>
              <a:buNone/>
            </a:pPr>
            <a:r>
              <a:rPr lang="et-EE" altLang="et-EE" sz="1800"/>
              <a:t>99x piitsahoopi, seejärel mõisteti </a:t>
            </a:r>
          </a:p>
          <a:p>
            <a:pPr eaLnBrk="1" hangingPunct="1">
              <a:spcBef>
                <a:spcPct val="0"/>
              </a:spcBef>
              <a:buFontTx/>
              <a:buNone/>
            </a:pPr>
            <a:r>
              <a:rPr lang="et-EE" altLang="et-EE" sz="1800"/>
              <a:t>karistuseks kividega loopimine</a:t>
            </a:r>
          </a:p>
        </p:txBody>
      </p:sp>
      <p:sp>
        <p:nvSpPr>
          <p:cNvPr id="13319" name="Text Box 13"/>
          <p:cNvSpPr txBox="1">
            <a:spLocks noChangeArrowheads="1"/>
          </p:cNvSpPr>
          <p:nvPr/>
        </p:nvSpPr>
        <p:spPr bwMode="auto">
          <a:xfrm>
            <a:off x="231775" y="4449763"/>
            <a:ext cx="37242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1800" u="sng"/>
              <a:t>Huvilistele:</a:t>
            </a:r>
          </a:p>
          <a:p>
            <a:pPr eaLnBrk="1" hangingPunct="1">
              <a:spcBef>
                <a:spcPct val="0"/>
              </a:spcBef>
              <a:buFontTx/>
              <a:buNone/>
            </a:pPr>
            <a:r>
              <a:rPr lang="et-EE" altLang="et-EE" sz="1800"/>
              <a:t>Vt Koraani 4. suura salme 15 ja 16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t-EE" altLang="et-EE" sz="4000" smtClean="0"/>
              <a:t>Nõidumine+abielurikkumine</a:t>
            </a:r>
            <a:br>
              <a:rPr lang="et-EE" altLang="et-EE" sz="4000" smtClean="0"/>
            </a:br>
            <a:r>
              <a:rPr lang="et-EE" altLang="et-EE" sz="4000" smtClean="0"/>
              <a:t>ERR-i uudis 19.06.2012</a:t>
            </a:r>
          </a:p>
        </p:txBody>
      </p:sp>
      <p:sp>
        <p:nvSpPr>
          <p:cNvPr id="14339" name="Rectangle 3"/>
          <p:cNvSpPr>
            <a:spLocks noGrp="1" noChangeArrowheads="1"/>
          </p:cNvSpPr>
          <p:nvPr>
            <p:ph type="body" idx="1"/>
          </p:nvPr>
        </p:nvSpPr>
        <p:spPr>
          <a:xfrm>
            <a:off x="457200" y="1600200"/>
            <a:ext cx="8229600" cy="5141913"/>
          </a:xfrm>
        </p:spPr>
        <p:txBody>
          <a:bodyPr/>
          <a:lstStyle/>
          <a:p>
            <a:pPr>
              <a:lnSpc>
                <a:spcPct val="80000"/>
              </a:lnSpc>
            </a:pPr>
            <a:r>
              <a:rPr lang="et-EE" altLang="et-EE" sz="2400" smtClean="0"/>
              <a:t>Saudi Araabias hukati pea maha raiumise teel Muree bin Ali bin Issa al-Asiri, keda süüdistati nõidumises, teatas riigi uudisteagentuur SPA. </a:t>
            </a:r>
          </a:p>
          <a:p>
            <a:pPr>
              <a:lnSpc>
                <a:spcPct val="80000"/>
              </a:lnSpc>
            </a:pPr>
            <a:endParaRPr lang="et-EE" altLang="et-EE" sz="2400" smtClean="0"/>
          </a:p>
          <a:p>
            <a:pPr>
              <a:lnSpc>
                <a:spcPct val="80000"/>
              </a:lnSpc>
            </a:pPr>
            <a:r>
              <a:rPr lang="et-EE" altLang="et-EE" sz="2400" smtClean="0"/>
              <a:t>Asiri hukati pärast seda, kui riigi ülemkohus oli ta süüdi mõistnud. Kohtuasja üksikasju ei ole avalikustatud, vahendas BBC.</a:t>
            </a:r>
            <a:br>
              <a:rPr lang="et-EE" altLang="et-EE" sz="2400" smtClean="0"/>
            </a:br>
            <a:r>
              <a:rPr lang="et-EE" altLang="et-EE" sz="2400" smtClean="0"/>
              <a:t/>
            </a:r>
            <a:br>
              <a:rPr lang="et-EE" altLang="et-EE" sz="2400" smtClean="0"/>
            </a:br>
            <a:r>
              <a:rPr lang="et-EE" altLang="et-EE" sz="2400" smtClean="0"/>
              <a:t>Asiri valdusest leiti kahtlasi raamatuid ja talismane. Samuti oli ta tunnistanud </a:t>
            </a:r>
            <a:r>
              <a:rPr lang="et-EE" altLang="et-EE" sz="2400" b="1" smtClean="0"/>
              <a:t>kahe naisega abielurikkumist. </a:t>
            </a:r>
            <a:br>
              <a:rPr lang="et-EE" altLang="et-EE" sz="2400" b="1" smtClean="0"/>
            </a:br>
            <a:r>
              <a:rPr lang="et-EE" altLang="et-EE" sz="2400" b="1" smtClean="0"/>
              <a:t/>
            </a:r>
            <a:br>
              <a:rPr lang="et-EE" altLang="et-EE" sz="2400" b="1" smtClean="0"/>
            </a:br>
            <a:r>
              <a:rPr lang="et-EE" altLang="et-EE" sz="2400" smtClean="0"/>
              <a:t>Inimõigusi kaitsvad organisatsioonid on korduvalt Saudi Araabiat nõiduse surmanuhtlusega karistamise eest hukka mõistnud. Eelmisel aastal hukkas riik sellise süüdistusega vähemalt kaks inimest.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t-EE" altLang="et-EE" smtClean="0"/>
              <a:t>Mis on šariaat islamis? </a:t>
            </a:r>
          </a:p>
        </p:txBody>
      </p:sp>
      <p:sp>
        <p:nvSpPr>
          <p:cNvPr id="15363" name="Rectangle 3"/>
          <p:cNvSpPr>
            <a:spLocks noGrp="1" noChangeArrowheads="1"/>
          </p:cNvSpPr>
          <p:nvPr>
            <p:ph type="body" idx="1"/>
          </p:nvPr>
        </p:nvSpPr>
        <p:spPr/>
        <p:txBody>
          <a:bodyPr/>
          <a:lstStyle/>
          <a:p>
            <a:r>
              <a:rPr lang="et-EE" altLang="et-EE" smtClean="0"/>
              <a:t>See tähendab seadusi ja käske, mis reglementeerivad moslemite elu (põhineb Koraani tõlgendusel ja islami õpetlaste arvamusel)</a:t>
            </a:r>
          </a:p>
          <a:p>
            <a:r>
              <a:rPr lang="et-EE" altLang="et-EE" smtClean="0"/>
              <a:t>Väga mitmetasandiline mõiste</a:t>
            </a:r>
          </a:p>
          <a:p>
            <a:r>
              <a:rPr lang="et-EE" altLang="et-EE" smtClean="0"/>
              <a:t>Seda, mida ei keela või ei reguleeri Koraan, võivad keelata Sunna ja </a:t>
            </a:r>
            <a:r>
              <a:rPr lang="en-US" altLang="et-EE" smtClean="0"/>
              <a:t>š</a:t>
            </a:r>
            <a:r>
              <a:rPr lang="et-EE" altLang="et-EE" smtClean="0"/>
              <a:t>ariaat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490537"/>
          </a:xfrm>
        </p:spPr>
        <p:txBody>
          <a:bodyPr/>
          <a:lstStyle/>
          <a:p>
            <a:r>
              <a:rPr lang="et-EE" altLang="et-EE" sz="4000" smtClean="0"/>
              <a:t>Kaetud naistest</a:t>
            </a:r>
          </a:p>
        </p:txBody>
      </p:sp>
      <p:sp>
        <p:nvSpPr>
          <p:cNvPr id="28675" name="Rectangle 3"/>
          <p:cNvSpPr>
            <a:spLocks noGrp="1" noChangeArrowheads="1"/>
          </p:cNvSpPr>
          <p:nvPr>
            <p:ph type="body" idx="1"/>
          </p:nvPr>
        </p:nvSpPr>
        <p:spPr>
          <a:xfrm>
            <a:off x="179388" y="836613"/>
            <a:ext cx="8964612" cy="5832475"/>
          </a:xfrm>
        </p:spPr>
        <p:txBody>
          <a:bodyPr/>
          <a:lstStyle/>
          <a:p>
            <a:pPr marL="609600" indent="-609600">
              <a:buFontTx/>
              <a:buNone/>
            </a:pPr>
            <a:r>
              <a:rPr lang="et-EE" altLang="et-EE" smtClean="0"/>
              <a:t>1. </a:t>
            </a:r>
            <a:r>
              <a:rPr lang="et-EE" altLang="et-EE" b="1" smtClean="0"/>
              <a:t>BURKA</a:t>
            </a:r>
            <a:r>
              <a:rPr lang="et-EE" altLang="et-EE" smtClean="0"/>
              <a:t>:</a:t>
            </a:r>
          </a:p>
          <a:p>
            <a:pPr marL="609600" indent="-609600">
              <a:buFontTx/>
              <a:buAutoNum type="alphaLcPeriod"/>
            </a:pPr>
            <a:r>
              <a:rPr lang="et-EE" altLang="et-EE" smtClean="0"/>
              <a:t>Kaukaasia rahvaste villane käisteta mantel (üldjuhul sinist värvi)</a:t>
            </a:r>
          </a:p>
          <a:p>
            <a:pPr marL="609600" indent="-609600">
              <a:buFontTx/>
              <a:buAutoNum type="alphaLcPeriod"/>
            </a:pPr>
            <a:r>
              <a:rPr lang="et-EE" altLang="et-EE" smtClean="0"/>
              <a:t>Pealaest jalataldadeni ulatuv loor, milles on silmade kohal võrk (moslemi naistel)</a:t>
            </a:r>
          </a:p>
          <a:p>
            <a:pPr marL="609600" indent="-609600">
              <a:buFontTx/>
              <a:buNone/>
            </a:pPr>
            <a:r>
              <a:rPr lang="et-EE" altLang="et-EE" smtClean="0"/>
              <a:t>2. </a:t>
            </a:r>
            <a:r>
              <a:rPr lang="et-EE" altLang="et-EE" b="1" smtClean="0"/>
              <a:t>T</a:t>
            </a:r>
            <a:r>
              <a:rPr lang="en-US" altLang="et-EE" b="1" smtClean="0"/>
              <a:t>Š</a:t>
            </a:r>
            <a:r>
              <a:rPr lang="et-EE" altLang="et-EE" b="1" smtClean="0"/>
              <a:t>ADOR</a:t>
            </a:r>
            <a:r>
              <a:rPr lang="et-EE" altLang="et-EE" smtClean="0"/>
              <a:t>:</a:t>
            </a:r>
          </a:p>
          <a:p>
            <a:pPr marL="609600" indent="-609600">
              <a:buFontTx/>
              <a:buNone/>
            </a:pPr>
            <a:r>
              <a:rPr lang="et-EE" altLang="et-EE" smtClean="0"/>
              <a:t>     Suurrätitaoline loor, mis tõmmatakse ümber pea (kasut. valdavalt Iraanis ja Afganistanis) </a:t>
            </a:r>
          </a:p>
          <a:p>
            <a:pPr marL="609600" indent="-609600">
              <a:buFontTx/>
              <a:buNone/>
            </a:pPr>
            <a:r>
              <a:rPr lang="et-EE" altLang="et-EE" smtClean="0"/>
              <a:t>3. </a:t>
            </a:r>
            <a:r>
              <a:rPr lang="et-EE" altLang="et-EE" b="1" smtClean="0"/>
              <a:t>NIQAB</a:t>
            </a:r>
            <a:r>
              <a:rPr lang="et-EE" altLang="et-EE" smtClean="0"/>
              <a:t>:</a:t>
            </a:r>
          </a:p>
          <a:p>
            <a:pPr marL="609600" indent="-609600">
              <a:buFontTx/>
              <a:buNone/>
            </a:pPr>
            <a:r>
              <a:rPr lang="et-EE" altLang="et-EE" smtClean="0"/>
              <a:t>Nägu kattev loor, mis jätab vabaks ainult silmad</a:t>
            </a:r>
            <a:endParaRPr lang="en-US" altLang="et-EE"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74638"/>
            <a:ext cx="8229600" cy="1143000"/>
          </a:xfrm>
        </p:spPr>
        <p:txBody>
          <a:bodyPr/>
          <a:lstStyle/>
          <a:p>
            <a:r>
              <a:rPr lang="et-EE" altLang="et-EE" smtClean="0"/>
              <a:t>BURKA</a:t>
            </a:r>
          </a:p>
        </p:txBody>
      </p:sp>
      <p:pic>
        <p:nvPicPr>
          <p:cNvPr id="17411" name="Picture 5" descr="Burc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341438"/>
            <a:ext cx="57118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8229600" cy="1143000"/>
          </a:xfrm>
        </p:spPr>
        <p:txBody>
          <a:bodyPr/>
          <a:lstStyle/>
          <a:p>
            <a:r>
              <a:rPr lang="et-EE" altLang="et-EE" smtClean="0"/>
              <a:t>NIQAB</a:t>
            </a:r>
          </a:p>
        </p:txBody>
      </p:sp>
      <p:pic>
        <p:nvPicPr>
          <p:cNvPr id="18435" name="Picture 5" descr="Niq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628775"/>
            <a:ext cx="6538913"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5" descr="9k="/>
          <p:cNvSpPr>
            <a:spLocks noChangeAspect="1" noChangeArrowheads="1"/>
          </p:cNvSpPr>
          <p:nvPr/>
        </p:nvSpPr>
        <p:spPr bwMode="auto">
          <a:xfrm>
            <a:off x="0" y="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t-EE" altLang="et-EE" sz="1800"/>
          </a:p>
        </p:txBody>
      </p:sp>
      <p:pic>
        <p:nvPicPr>
          <p:cNvPr id="19459" name="Picture 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33375"/>
            <a:ext cx="6143625"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412875"/>
            <a:ext cx="6048375"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Box 1"/>
          <p:cNvSpPr txBox="1">
            <a:spLocks noChangeArrowheads="1"/>
          </p:cNvSpPr>
          <p:nvPr/>
        </p:nvSpPr>
        <p:spPr bwMode="auto">
          <a:xfrm>
            <a:off x="1193800" y="303213"/>
            <a:ext cx="148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400" b="1"/>
              <a:t>T</a:t>
            </a:r>
            <a:r>
              <a:rPr lang="en-US" altLang="et-EE" sz="2400" b="1"/>
              <a:t>Š</a:t>
            </a:r>
            <a:r>
              <a:rPr lang="et-EE" altLang="et-EE" sz="2400" b="1"/>
              <a:t>ADOR</a:t>
            </a:r>
            <a:endParaRPr lang="et-EE" altLang="et-EE" sz="2400"/>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908050"/>
            <a:ext cx="4610100"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t-EE" altLang="et-EE" smtClean="0"/>
              <a:t>Üldiseloomustus</a:t>
            </a:r>
          </a:p>
        </p:txBody>
      </p:sp>
      <p:sp>
        <p:nvSpPr>
          <p:cNvPr id="3075" name="Rectangle 3"/>
          <p:cNvSpPr>
            <a:spLocks noGrp="1" noChangeArrowheads="1"/>
          </p:cNvSpPr>
          <p:nvPr>
            <p:ph type="body" idx="1"/>
          </p:nvPr>
        </p:nvSpPr>
        <p:spPr/>
        <p:txBody>
          <a:bodyPr/>
          <a:lstStyle/>
          <a:p>
            <a:pPr eaLnBrk="1" hangingPunct="1">
              <a:buFontTx/>
              <a:buNone/>
            </a:pPr>
            <a:r>
              <a:rPr lang="et-EE" altLang="et-EE" smtClean="0"/>
              <a:t>1. </a:t>
            </a:r>
            <a:r>
              <a:rPr lang="en-US" altLang="et-EE" smtClean="0"/>
              <a:t>Erinevates religioonides käsitletakse seksuaalakti kui </a:t>
            </a:r>
            <a:r>
              <a:rPr lang="en-US" altLang="et-EE" b="1" smtClean="0"/>
              <a:t>võimalust järglaste</a:t>
            </a:r>
            <a:r>
              <a:rPr lang="en-US" altLang="et-EE" smtClean="0"/>
              <a:t> (saagu teid palju!) </a:t>
            </a:r>
            <a:r>
              <a:rPr lang="en-US" altLang="et-EE" b="1" smtClean="0"/>
              <a:t>saamiseks</a:t>
            </a:r>
            <a:r>
              <a:rPr lang="en-US" altLang="et-EE" smtClean="0"/>
              <a:t> ning kui </a:t>
            </a:r>
            <a:r>
              <a:rPr lang="en-US" altLang="et-EE" b="1" smtClean="0"/>
              <a:t>armastuse sümbolit</a:t>
            </a:r>
            <a:r>
              <a:rPr lang="en-US" altLang="et-EE" smtClean="0"/>
              <a:t>, kui see leiab aset kahe partneri vahel abielulises suhtes.</a:t>
            </a:r>
            <a:endParaRPr lang="et-EE" altLang="et-EE" smtClean="0"/>
          </a:p>
          <a:p>
            <a:pPr eaLnBrk="1" hangingPunct="1">
              <a:buFontTx/>
              <a:buNone/>
            </a:pPr>
            <a:endParaRPr lang="et-EE" altLang="et-EE" smtClean="0"/>
          </a:p>
        </p:txBody>
      </p:sp>
      <p:grpSp>
        <p:nvGrpSpPr>
          <p:cNvPr id="3076" name="Group 20"/>
          <p:cNvGrpSpPr>
            <a:grpSpLocks/>
          </p:cNvGrpSpPr>
          <p:nvPr/>
        </p:nvGrpSpPr>
        <p:grpSpPr bwMode="auto">
          <a:xfrm>
            <a:off x="1309688" y="4583113"/>
            <a:ext cx="3290887" cy="757237"/>
            <a:chOff x="825" y="2887"/>
            <a:chExt cx="2073" cy="477"/>
          </a:xfrm>
        </p:grpSpPr>
        <p:sp>
          <p:nvSpPr>
            <p:cNvPr id="3077" name="SMARTInkAnnotation91"/>
            <p:cNvSpPr>
              <a:spLocks/>
            </p:cNvSpPr>
            <p:nvPr/>
          </p:nvSpPr>
          <p:spPr bwMode="auto">
            <a:xfrm>
              <a:off x="825" y="2887"/>
              <a:ext cx="271" cy="219"/>
            </a:xfrm>
            <a:custGeom>
              <a:avLst/>
              <a:gdLst>
                <a:gd name="T0" fmla="*/ 17 w 271"/>
                <a:gd name="T1" fmla="*/ 66 h 219"/>
                <a:gd name="T2" fmla="*/ 17 w 271"/>
                <a:gd name="T3" fmla="*/ 72 h 219"/>
                <a:gd name="T4" fmla="*/ 16 w 271"/>
                <a:gd name="T5" fmla="*/ 76 h 219"/>
                <a:gd name="T6" fmla="*/ 13 w 271"/>
                <a:gd name="T7" fmla="*/ 82 h 219"/>
                <a:gd name="T8" fmla="*/ 11 w 271"/>
                <a:gd name="T9" fmla="*/ 91 h 219"/>
                <a:gd name="T10" fmla="*/ 7 w 271"/>
                <a:gd name="T11" fmla="*/ 101 h 219"/>
                <a:gd name="T12" fmla="*/ 6 w 271"/>
                <a:gd name="T13" fmla="*/ 112 h 219"/>
                <a:gd name="T14" fmla="*/ 5 w 271"/>
                <a:gd name="T15" fmla="*/ 126 h 219"/>
                <a:gd name="T16" fmla="*/ 4 w 271"/>
                <a:gd name="T17" fmla="*/ 134 h 219"/>
                <a:gd name="T18" fmla="*/ 1 w 271"/>
                <a:gd name="T19" fmla="*/ 141 h 219"/>
                <a:gd name="T20" fmla="*/ 0 w 271"/>
                <a:gd name="T21" fmla="*/ 149 h 219"/>
                <a:gd name="T22" fmla="*/ 0 w 271"/>
                <a:gd name="T23" fmla="*/ 163 h 219"/>
                <a:gd name="T24" fmla="*/ 0 w 271"/>
                <a:gd name="T25" fmla="*/ 218 h 219"/>
                <a:gd name="T26" fmla="*/ 0 w 271"/>
                <a:gd name="T27" fmla="*/ 203 h 219"/>
                <a:gd name="T28" fmla="*/ 3 w 271"/>
                <a:gd name="T29" fmla="*/ 194 h 219"/>
                <a:gd name="T30" fmla="*/ 8 w 271"/>
                <a:gd name="T31" fmla="*/ 178 h 219"/>
                <a:gd name="T32" fmla="*/ 19 w 271"/>
                <a:gd name="T33" fmla="*/ 137 h 219"/>
                <a:gd name="T34" fmla="*/ 24 w 271"/>
                <a:gd name="T35" fmla="*/ 122 h 219"/>
                <a:gd name="T36" fmla="*/ 30 w 271"/>
                <a:gd name="T37" fmla="*/ 108 h 219"/>
                <a:gd name="T38" fmla="*/ 38 w 271"/>
                <a:gd name="T39" fmla="*/ 95 h 219"/>
                <a:gd name="T40" fmla="*/ 49 w 271"/>
                <a:gd name="T41" fmla="*/ 75 h 219"/>
                <a:gd name="T42" fmla="*/ 64 w 271"/>
                <a:gd name="T43" fmla="*/ 47 h 219"/>
                <a:gd name="T44" fmla="*/ 71 w 271"/>
                <a:gd name="T45" fmla="*/ 36 h 219"/>
                <a:gd name="T46" fmla="*/ 79 w 271"/>
                <a:gd name="T47" fmla="*/ 28 h 219"/>
                <a:gd name="T48" fmla="*/ 102 w 271"/>
                <a:gd name="T49" fmla="*/ 4 h 219"/>
                <a:gd name="T50" fmla="*/ 108 w 271"/>
                <a:gd name="T51" fmla="*/ 0 h 219"/>
                <a:gd name="T52" fmla="*/ 111 w 271"/>
                <a:gd name="T53" fmla="*/ 1 h 219"/>
                <a:gd name="T54" fmla="*/ 115 w 271"/>
                <a:gd name="T55" fmla="*/ 7 h 219"/>
                <a:gd name="T56" fmla="*/ 117 w 271"/>
                <a:gd name="T57" fmla="*/ 15 h 219"/>
                <a:gd name="T58" fmla="*/ 118 w 271"/>
                <a:gd name="T59" fmla="*/ 22 h 219"/>
                <a:gd name="T60" fmla="*/ 118 w 271"/>
                <a:gd name="T61" fmla="*/ 39 h 219"/>
                <a:gd name="T62" fmla="*/ 119 w 271"/>
                <a:gd name="T63" fmla="*/ 118 h 219"/>
                <a:gd name="T64" fmla="*/ 121 w 271"/>
                <a:gd name="T65" fmla="*/ 126 h 219"/>
                <a:gd name="T66" fmla="*/ 124 w 271"/>
                <a:gd name="T67" fmla="*/ 130 h 219"/>
                <a:gd name="T68" fmla="*/ 135 w 271"/>
                <a:gd name="T69" fmla="*/ 133 h 219"/>
                <a:gd name="T70" fmla="*/ 140 w 271"/>
                <a:gd name="T71" fmla="*/ 130 h 219"/>
                <a:gd name="T72" fmla="*/ 151 w 271"/>
                <a:gd name="T73" fmla="*/ 118 h 219"/>
                <a:gd name="T74" fmla="*/ 158 w 271"/>
                <a:gd name="T75" fmla="*/ 109 h 219"/>
                <a:gd name="T76" fmla="*/ 166 w 271"/>
                <a:gd name="T77" fmla="*/ 100 h 219"/>
                <a:gd name="T78" fmla="*/ 175 w 271"/>
                <a:gd name="T79" fmla="*/ 91 h 219"/>
                <a:gd name="T80" fmla="*/ 184 w 271"/>
                <a:gd name="T81" fmla="*/ 82 h 219"/>
                <a:gd name="T82" fmla="*/ 193 w 271"/>
                <a:gd name="T83" fmla="*/ 71 h 219"/>
                <a:gd name="T84" fmla="*/ 205 w 271"/>
                <a:gd name="T85" fmla="*/ 55 h 219"/>
                <a:gd name="T86" fmla="*/ 215 w 271"/>
                <a:gd name="T87" fmla="*/ 47 h 219"/>
                <a:gd name="T88" fmla="*/ 224 w 271"/>
                <a:gd name="T89" fmla="*/ 40 h 219"/>
                <a:gd name="T90" fmla="*/ 240 w 271"/>
                <a:gd name="T91" fmla="*/ 31 h 219"/>
                <a:gd name="T92" fmla="*/ 257 w 271"/>
                <a:gd name="T93" fmla="*/ 23 h 219"/>
                <a:gd name="T94" fmla="*/ 262 w 271"/>
                <a:gd name="T95" fmla="*/ 23 h 219"/>
                <a:gd name="T96" fmla="*/ 266 w 271"/>
                <a:gd name="T97" fmla="*/ 24 h 219"/>
                <a:gd name="T98" fmla="*/ 268 w 271"/>
                <a:gd name="T99" fmla="*/ 27 h 219"/>
                <a:gd name="T100" fmla="*/ 269 w 271"/>
                <a:gd name="T101" fmla="*/ 34 h 219"/>
                <a:gd name="T102" fmla="*/ 270 w 271"/>
                <a:gd name="T103" fmla="*/ 48 h 219"/>
                <a:gd name="T104" fmla="*/ 269 w 271"/>
                <a:gd name="T105" fmla="*/ 67 h 219"/>
                <a:gd name="T106" fmla="*/ 262 w 271"/>
                <a:gd name="T107" fmla="*/ 97 h 219"/>
                <a:gd name="T108" fmla="*/ 257 w 271"/>
                <a:gd name="T109" fmla="*/ 116 h 219"/>
                <a:gd name="T110" fmla="*/ 255 w 271"/>
                <a:gd name="T111" fmla="*/ 129 h 219"/>
                <a:gd name="T112" fmla="*/ 254 w 271"/>
                <a:gd name="T113" fmla="*/ 143 h 219"/>
                <a:gd name="T114" fmla="*/ 253 w 271"/>
                <a:gd name="T115" fmla="*/ 173 h 219"/>
                <a:gd name="T116" fmla="*/ 256 w 271"/>
                <a:gd name="T117" fmla="*/ 184 h 219"/>
                <a:gd name="T118" fmla="*/ 259 w 271"/>
                <a:gd name="T119" fmla="*/ 201 h 2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1" h="219">
                  <a:moveTo>
                    <a:pt x="22" y="66"/>
                  </a:moveTo>
                  <a:lnTo>
                    <a:pt x="17" y="66"/>
                  </a:lnTo>
                  <a:lnTo>
                    <a:pt x="17" y="67"/>
                  </a:lnTo>
                  <a:lnTo>
                    <a:pt x="17" y="72"/>
                  </a:lnTo>
                  <a:lnTo>
                    <a:pt x="17" y="75"/>
                  </a:lnTo>
                  <a:lnTo>
                    <a:pt x="16" y="76"/>
                  </a:lnTo>
                  <a:lnTo>
                    <a:pt x="14" y="80"/>
                  </a:lnTo>
                  <a:lnTo>
                    <a:pt x="13" y="82"/>
                  </a:lnTo>
                  <a:lnTo>
                    <a:pt x="12" y="88"/>
                  </a:lnTo>
                  <a:lnTo>
                    <a:pt x="11" y="91"/>
                  </a:lnTo>
                  <a:lnTo>
                    <a:pt x="8" y="95"/>
                  </a:lnTo>
                  <a:lnTo>
                    <a:pt x="7" y="101"/>
                  </a:lnTo>
                  <a:lnTo>
                    <a:pt x="6" y="108"/>
                  </a:lnTo>
                  <a:lnTo>
                    <a:pt x="6" y="112"/>
                  </a:lnTo>
                  <a:lnTo>
                    <a:pt x="6" y="119"/>
                  </a:lnTo>
                  <a:lnTo>
                    <a:pt x="5" y="126"/>
                  </a:lnTo>
                  <a:lnTo>
                    <a:pt x="5" y="130"/>
                  </a:lnTo>
                  <a:lnTo>
                    <a:pt x="4" y="134"/>
                  </a:lnTo>
                  <a:lnTo>
                    <a:pt x="2" y="137"/>
                  </a:lnTo>
                  <a:lnTo>
                    <a:pt x="1" y="141"/>
                  </a:lnTo>
                  <a:lnTo>
                    <a:pt x="1" y="145"/>
                  </a:lnTo>
                  <a:lnTo>
                    <a:pt x="0" y="149"/>
                  </a:lnTo>
                  <a:lnTo>
                    <a:pt x="0" y="153"/>
                  </a:lnTo>
                  <a:lnTo>
                    <a:pt x="0" y="163"/>
                  </a:lnTo>
                  <a:lnTo>
                    <a:pt x="0" y="184"/>
                  </a:lnTo>
                  <a:lnTo>
                    <a:pt x="0" y="218"/>
                  </a:lnTo>
                  <a:lnTo>
                    <a:pt x="0" y="207"/>
                  </a:lnTo>
                  <a:lnTo>
                    <a:pt x="0" y="203"/>
                  </a:lnTo>
                  <a:lnTo>
                    <a:pt x="1" y="199"/>
                  </a:lnTo>
                  <a:lnTo>
                    <a:pt x="3" y="194"/>
                  </a:lnTo>
                  <a:lnTo>
                    <a:pt x="6" y="184"/>
                  </a:lnTo>
                  <a:lnTo>
                    <a:pt x="8" y="178"/>
                  </a:lnTo>
                  <a:lnTo>
                    <a:pt x="11" y="166"/>
                  </a:lnTo>
                  <a:lnTo>
                    <a:pt x="19" y="137"/>
                  </a:lnTo>
                  <a:lnTo>
                    <a:pt x="21" y="130"/>
                  </a:lnTo>
                  <a:lnTo>
                    <a:pt x="24" y="122"/>
                  </a:lnTo>
                  <a:lnTo>
                    <a:pt x="27" y="115"/>
                  </a:lnTo>
                  <a:lnTo>
                    <a:pt x="30" y="108"/>
                  </a:lnTo>
                  <a:lnTo>
                    <a:pt x="34" y="101"/>
                  </a:lnTo>
                  <a:lnTo>
                    <a:pt x="38" y="95"/>
                  </a:lnTo>
                  <a:lnTo>
                    <a:pt x="41" y="89"/>
                  </a:lnTo>
                  <a:lnTo>
                    <a:pt x="49" y="75"/>
                  </a:lnTo>
                  <a:lnTo>
                    <a:pt x="60" y="53"/>
                  </a:lnTo>
                  <a:lnTo>
                    <a:pt x="64" y="47"/>
                  </a:lnTo>
                  <a:lnTo>
                    <a:pt x="67" y="41"/>
                  </a:lnTo>
                  <a:lnTo>
                    <a:pt x="71" y="36"/>
                  </a:lnTo>
                  <a:lnTo>
                    <a:pt x="75" y="32"/>
                  </a:lnTo>
                  <a:lnTo>
                    <a:pt x="79" y="28"/>
                  </a:lnTo>
                  <a:lnTo>
                    <a:pt x="86" y="20"/>
                  </a:lnTo>
                  <a:lnTo>
                    <a:pt x="102" y="4"/>
                  </a:lnTo>
                  <a:lnTo>
                    <a:pt x="104" y="2"/>
                  </a:lnTo>
                  <a:lnTo>
                    <a:pt x="108" y="0"/>
                  </a:lnTo>
                  <a:lnTo>
                    <a:pt x="110" y="0"/>
                  </a:lnTo>
                  <a:lnTo>
                    <a:pt x="111" y="1"/>
                  </a:lnTo>
                  <a:lnTo>
                    <a:pt x="112" y="3"/>
                  </a:lnTo>
                  <a:lnTo>
                    <a:pt x="115" y="7"/>
                  </a:lnTo>
                  <a:lnTo>
                    <a:pt x="116" y="9"/>
                  </a:lnTo>
                  <a:lnTo>
                    <a:pt x="117" y="15"/>
                  </a:lnTo>
                  <a:lnTo>
                    <a:pt x="117" y="18"/>
                  </a:lnTo>
                  <a:lnTo>
                    <a:pt x="118" y="22"/>
                  </a:lnTo>
                  <a:lnTo>
                    <a:pt x="118" y="25"/>
                  </a:lnTo>
                  <a:lnTo>
                    <a:pt x="118" y="39"/>
                  </a:lnTo>
                  <a:lnTo>
                    <a:pt x="118" y="115"/>
                  </a:lnTo>
                  <a:lnTo>
                    <a:pt x="119" y="118"/>
                  </a:lnTo>
                  <a:lnTo>
                    <a:pt x="120" y="122"/>
                  </a:lnTo>
                  <a:lnTo>
                    <a:pt x="121" y="126"/>
                  </a:lnTo>
                  <a:lnTo>
                    <a:pt x="122" y="129"/>
                  </a:lnTo>
                  <a:lnTo>
                    <a:pt x="124" y="130"/>
                  </a:lnTo>
                  <a:lnTo>
                    <a:pt x="128" y="133"/>
                  </a:lnTo>
                  <a:lnTo>
                    <a:pt x="135" y="133"/>
                  </a:lnTo>
                  <a:lnTo>
                    <a:pt x="137" y="132"/>
                  </a:lnTo>
                  <a:lnTo>
                    <a:pt x="140" y="130"/>
                  </a:lnTo>
                  <a:lnTo>
                    <a:pt x="144" y="125"/>
                  </a:lnTo>
                  <a:lnTo>
                    <a:pt x="151" y="118"/>
                  </a:lnTo>
                  <a:lnTo>
                    <a:pt x="154" y="114"/>
                  </a:lnTo>
                  <a:lnTo>
                    <a:pt x="158" y="109"/>
                  </a:lnTo>
                  <a:lnTo>
                    <a:pt x="161" y="104"/>
                  </a:lnTo>
                  <a:lnTo>
                    <a:pt x="166" y="100"/>
                  </a:lnTo>
                  <a:lnTo>
                    <a:pt x="170" y="95"/>
                  </a:lnTo>
                  <a:lnTo>
                    <a:pt x="175" y="91"/>
                  </a:lnTo>
                  <a:lnTo>
                    <a:pt x="180" y="87"/>
                  </a:lnTo>
                  <a:lnTo>
                    <a:pt x="184" y="82"/>
                  </a:lnTo>
                  <a:lnTo>
                    <a:pt x="189" y="76"/>
                  </a:lnTo>
                  <a:lnTo>
                    <a:pt x="193" y="71"/>
                  </a:lnTo>
                  <a:lnTo>
                    <a:pt x="200" y="60"/>
                  </a:lnTo>
                  <a:lnTo>
                    <a:pt x="205" y="55"/>
                  </a:lnTo>
                  <a:lnTo>
                    <a:pt x="210" y="51"/>
                  </a:lnTo>
                  <a:lnTo>
                    <a:pt x="215" y="47"/>
                  </a:lnTo>
                  <a:lnTo>
                    <a:pt x="219" y="43"/>
                  </a:lnTo>
                  <a:lnTo>
                    <a:pt x="224" y="40"/>
                  </a:lnTo>
                  <a:lnTo>
                    <a:pt x="232" y="35"/>
                  </a:lnTo>
                  <a:lnTo>
                    <a:pt x="240" y="31"/>
                  </a:lnTo>
                  <a:lnTo>
                    <a:pt x="251" y="25"/>
                  </a:lnTo>
                  <a:lnTo>
                    <a:pt x="257" y="23"/>
                  </a:lnTo>
                  <a:lnTo>
                    <a:pt x="259" y="22"/>
                  </a:lnTo>
                  <a:lnTo>
                    <a:pt x="262" y="23"/>
                  </a:lnTo>
                  <a:lnTo>
                    <a:pt x="264" y="23"/>
                  </a:lnTo>
                  <a:lnTo>
                    <a:pt x="266" y="24"/>
                  </a:lnTo>
                  <a:lnTo>
                    <a:pt x="267" y="26"/>
                  </a:lnTo>
                  <a:lnTo>
                    <a:pt x="268" y="27"/>
                  </a:lnTo>
                  <a:lnTo>
                    <a:pt x="269" y="29"/>
                  </a:lnTo>
                  <a:lnTo>
                    <a:pt x="269" y="34"/>
                  </a:lnTo>
                  <a:lnTo>
                    <a:pt x="270" y="41"/>
                  </a:lnTo>
                  <a:lnTo>
                    <a:pt x="270" y="48"/>
                  </a:lnTo>
                  <a:lnTo>
                    <a:pt x="270" y="62"/>
                  </a:lnTo>
                  <a:lnTo>
                    <a:pt x="269" y="67"/>
                  </a:lnTo>
                  <a:lnTo>
                    <a:pt x="268" y="72"/>
                  </a:lnTo>
                  <a:lnTo>
                    <a:pt x="262" y="97"/>
                  </a:lnTo>
                  <a:lnTo>
                    <a:pt x="260" y="104"/>
                  </a:lnTo>
                  <a:lnTo>
                    <a:pt x="257" y="116"/>
                  </a:lnTo>
                  <a:lnTo>
                    <a:pt x="256" y="123"/>
                  </a:lnTo>
                  <a:lnTo>
                    <a:pt x="255" y="129"/>
                  </a:lnTo>
                  <a:lnTo>
                    <a:pt x="254" y="136"/>
                  </a:lnTo>
                  <a:lnTo>
                    <a:pt x="254" y="143"/>
                  </a:lnTo>
                  <a:lnTo>
                    <a:pt x="253" y="155"/>
                  </a:lnTo>
                  <a:lnTo>
                    <a:pt x="253" y="173"/>
                  </a:lnTo>
                  <a:lnTo>
                    <a:pt x="254" y="177"/>
                  </a:lnTo>
                  <a:lnTo>
                    <a:pt x="256" y="184"/>
                  </a:lnTo>
                  <a:lnTo>
                    <a:pt x="258" y="191"/>
                  </a:lnTo>
                  <a:lnTo>
                    <a:pt x="259" y="201"/>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78" name="SMARTInkAnnotation92"/>
            <p:cNvSpPr>
              <a:spLocks/>
            </p:cNvSpPr>
            <p:nvPr/>
          </p:nvSpPr>
          <p:spPr bwMode="auto">
            <a:xfrm>
              <a:off x="1140" y="2897"/>
              <a:ext cx="153" cy="208"/>
            </a:xfrm>
            <a:custGeom>
              <a:avLst/>
              <a:gdLst>
                <a:gd name="T0" fmla="*/ 65 w 153"/>
                <a:gd name="T1" fmla="*/ 42 h 208"/>
                <a:gd name="T2" fmla="*/ 62 w 153"/>
                <a:gd name="T3" fmla="*/ 49 h 208"/>
                <a:gd name="T4" fmla="*/ 57 w 153"/>
                <a:gd name="T5" fmla="*/ 56 h 208"/>
                <a:gd name="T6" fmla="*/ 49 w 153"/>
                <a:gd name="T7" fmla="*/ 69 h 208"/>
                <a:gd name="T8" fmla="*/ 44 w 153"/>
                <a:gd name="T9" fmla="*/ 79 h 208"/>
                <a:gd name="T10" fmla="*/ 40 w 153"/>
                <a:gd name="T11" fmla="*/ 92 h 208"/>
                <a:gd name="T12" fmla="*/ 32 w 153"/>
                <a:gd name="T13" fmla="*/ 120 h 208"/>
                <a:gd name="T14" fmla="*/ 30 w 153"/>
                <a:gd name="T15" fmla="*/ 133 h 208"/>
                <a:gd name="T16" fmla="*/ 29 w 153"/>
                <a:gd name="T17" fmla="*/ 146 h 208"/>
                <a:gd name="T18" fmla="*/ 29 w 153"/>
                <a:gd name="T19" fmla="*/ 166 h 208"/>
                <a:gd name="T20" fmla="*/ 31 w 153"/>
                <a:gd name="T21" fmla="*/ 176 h 208"/>
                <a:gd name="T22" fmla="*/ 34 w 153"/>
                <a:gd name="T23" fmla="*/ 185 h 208"/>
                <a:gd name="T24" fmla="*/ 38 w 153"/>
                <a:gd name="T25" fmla="*/ 193 h 208"/>
                <a:gd name="T26" fmla="*/ 44 w 153"/>
                <a:gd name="T27" fmla="*/ 203 h 208"/>
                <a:gd name="T28" fmla="*/ 50 w 153"/>
                <a:gd name="T29" fmla="*/ 206 h 208"/>
                <a:gd name="T30" fmla="*/ 57 w 153"/>
                <a:gd name="T31" fmla="*/ 207 h 208"/>
                <a:gd name="T32" fmla="*/ 64 w 153"/>
                <a:gd name="T33" fmla="*/ 207 h 208"/>
                <a:gd name="T34" fmla="*/ 71 w 153"/>
                <a:gd name="T35" fmla="*/ 205 h 208"/>
                <a:gd name="T36" fmla="*/ 79 w 153"/>
                <a:gd name="T37" fmla="*/ 202 h 208"/>
                <a:gd name="T38" fmla="*/ 86 w 153"/>
                <a:gd name="T39" fmla="*/ 198 h 208"/>
                <a:gd name="T40" fmla="*/ 94 w 153"/>
                <a:gd name="T41" fmla="*/ 192 h 208"/>
                <a:gd name="T42" fmla="*/ 101 w 153"/>
                <a:gd name="T43" fmla="*/ 183 h 208"/>
                <a:gd name="T44" fmla="*/ 110 w 153"/>
                <a:gd name="T45" fmla="*/ 173 h 208"/>
                <a:gd name="T46" fmla="*/ 119 w 153"/>
                <a:gd name="T47" fmla="*/ 163 h 208"/>
                <a:gd name="T48" fmla="*/ 127 w 153"/>
                <a:gd name="T49" fmla="*/ 152 h 208"/>
                <a:gd name="T50" fmla="*/ 142 w 153"/>
                <a:gd name="T51" fmla="*/ 119 h 208"/>
                <a:gd name="T52" fmla="*/ 147 w 153"/>
                <a:gd name="T53" fmla="*/ 105 h 208"/>
                <a:gd name="T54" fmla="*/ 150 w 153"/>
                <a:gd name="T55" fmla="*/ 90 h 208"/>
                <a:gd name="T56" fmla="*/ 151 w 153"/>
                <a:gd name="T57" fmla="*/ 75 h 208"/>
                <a:gd name="T58" fmla="*/ 152 w 153"/>
                <a:gd name="T59" fmla="*/ 57 h 208"/>
                <a:gd name="T60" fmla="*/ 151 w 153"/>
                <a:gd name="T61" fmla="*/ 39 h 208"/>
                <a:gd name="T62" fmla="*/ 149 w 153"/>
                <a:gd name="T63" fmla="*/ 28 h 208"/>
                <a:gd name="T64" fmla="*/ 144 w 153"/>
                <a:gd name="T65" fmla="*/ 18 h 208"/>
                <a:gd name="T66" fmla="*/ 138 w 153"/>
                <a:gd name="T67" fmla="*/ 11 h 208"/>
                <a:gd name="T68" fmla="*/ 131 w 153"/>
                <a:gd name="T69" fmla="*/ 5 h 208"/>
                <a:gd name="T70" fmla="*/ 124 w 153"/>
                <a:gd name="T71" fmla="*/ 2 h 208"/>
                <a:gd name="T72" fmla="*/ 116 w 153"/>
                <a:gd name="T73" fmla="*/ 1 h 208"/>
                <a:gd name="T74" fmla="*/ 109 w 153"/>
                <a:gd name="T75" fmla="*/ 0 h 208"/>
                <a:gd name="T76" fmla="*/ 100 w 153"/>
                <a:gd name="T77" fmla="*/ 2 h 208"/>
                <a:gd name="T78" fmla="*/ 90 w 153"/>
                <a:gd name="T79" fmla="*/ 5 h 208"/>
                <a:gd name="T80" fmla="*/ 82 w 153"/>
                <a:gd name="T81" fmla="*/ 11 h 208"/>
                <a:gd name="T82" fmla="*/ 67 w 153"/>
                <a:gd name="T83" fmla="*/ 21 h 208"/>
                <a:gd name="T84" fmla="*/ 56 w 153"/>
                <a:gd name="T85" fmla="*/ 30 h 208"/>
                <a:gd name="T86" fmla="*/ 46 w 153"/>
                <a:gd name="T87" fmla="*/ 41 h 208"/>
                <a:gd name="T88" fmla="*/ 29 w 153"/>
                <a:gd name="T89" fmla="*/ 66 h 208"/>
                <a:gd name="T90" fmla="*/ 21 w 153"/>
                <a:gd name="T91" fmla="*/ 79 h 208"/>
                <a:gd name="T92" fmla="*/ 13 w 153"/>
                <a:gd name="T93" fmla="*/ 93 h 208"/>
                <a:gd name="T94" fmla="*/ 9 w 153"/>
                <a:gd name="T95" fmla="*/ 105 h 208"/>
                <a:gd name="T96" fmla="*/ 7 w 153"/>
                <a:gd name="T97" fmla="*/ 117 h 208"/>
                <a:gd name="T98" fmla="*/ 3 w 153"/>
                <a:gd name="T99" fmla="*/ 129 h 208"/>
                <a:gd name="T100" fmla="*/ 2 w 153"/>
                <a:gd name="T101" fmla="*/ 13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3" h="208">
                  <a:moveTo>
                    <a:pt x="68" y="39"/>
                  </a:moveTo>
                  <a:lnTo>
                    <a:pt x="65" y="42"/>
                  </a:lnTo>
                  <a:lnTo>
                    <a:pt x="64" y="44"/>
                  </a:lnTo>
                  <a:lnTo>
                    <a:pt x="62" y="49"/>
                  </a:lnTo>
                  <a:lnTo>
                    <a:pt x="59" y="52"/>
                  </a:lnTo>
                  <a:lnTo>
                    <a:pt x="57" y="56"/>
                  </a:lnTo>
                  <a:lnTo>
                    <a:pt x="51" y="64"/>
                  </a:lnTo>
                  <a:lnTo>
                    <a:pt x="49" y="69"/>
                  </a:lnTo>
                  <a:lnTo>
                    <a:pt x="46" y="74"/>
                  </a:lnTo>
                  <a:lnTo>
                    <a:pt x="44" y="79"/>
                  </a:lnTo>
                  <a:lnTo>
                    <a:pt x="42" y="85"/>
                  </a:lnTo>
                  <a:lnTo>
                    <a:pt x="40" y="92"/>
                  </a:lnTo>
                  <a:lnTo>
                    <a:pt x="36" y="106"/>
                  </a:lnTo>
                  <a:lnTo>
                    <a:pt x="32" y="120"/>
                  </a:lnTo>
                  <a:lnTo>
                    <a:pt x="31" y="127"/>
                  </a:lnTo>
                  <a:lnTo>
                    <a:pt x="30" y="133"/>
                  </a:lnTo>
                  <a:lnTo>
                    <a:pt x="29" y="140"/>
                  </a:lnTo>
                  <a:lnTo>
                    <a:pt x="29" y="146"/>
                  </a:lnTo>
                  <a:lnTo>
                    <a:pt x="29" y="160"/>
                  </a:lnTo>
                  <a:lnTo>
                    <a:pt x="29" y="166"/>
                  </a:lnTo>
                  <a:lnTo>
                    <a:pt x="30" y="171"/>
                  </a:lnTo>
                  <a:lnTo>
                    <a:pt x="31" y="176"/>
                  </a:lnTo>
                  <a:lnTo>
                    <a:pt x="33" y="180"/>
                  </a:lnTo>
                  <a:lnTo>
                    <a:pt x="34" y="185"/>
                  </a:lnTo>
                  <a:lnTo>
                    <a:pt x="36" y="189"/>
                  </a:lnTo>
                  <a:lnTo>
                    <a:pt x="38" y="193"/>
                  </a:lnTo>
                  <a:lnTo>
                    <a:pt x="41" y="200"/>
                  </a:lnTo>
                  <a:lnTo>
                    <a:pt x="44" y="203"/>
                  </a:lnTo>
                  <a:lnTo>
                    <a:pt x="47" y="205"/>
                  </a:lnTo>
                  <a:lnTo>
                    <a:pt x="50" y="206"/>
                  </a:lnTo>
                  <a:lnTo>
                    <a:pt x="53" y="206"/>
                  </a:lnTo>
                  <a:lnTo>
                    <a:pt x="57" y="207"/>
                  </a:lnTo>
                  <a:lnTo>
                    <a:pt x="60" y="207"/>
                  </a:lnTo>
                  <a:lnTo>
                    <a:pt x="64" y="207"/>
                  </a:lnTo>
                  <a:lnTo>
                    <a:pt x="68" y="206"/>
                  </a:lnTo>
                  <a:lnTo>
                    <a:pt x="71" y="205"/>
                  </a:lnTo>
                  <a:lnTo>
                    <a:pt x="75" y="203"/>
                  </a:lnTo>
                  <a:lnTo>
                    <a:pt x="79" y="202"/>
                  </a:lnTo>
                  <a:lnTo>
                    <a:pt x="83" y="200"/>
                  </a:lnTo>
                  <a:lnTo>
                    <a:pt x="86" y="198"/>
                  </a:lnTo>
                  <a:lnTo>
                    <a:pt x="90" y="195"/>
                  </a:lnTo>
                  <a:lnTo>
                    <a:pt x="94" y="192"/>
                  </a:lnTo>
                  <a:lnTo>
                    <a:pt x="98" y="188"/>
                  </a:lnTo>
                  <a:lnTo>
                    <a:pt x="101" y="183"/>
                  </a:lnTo>
                  <a:lnTo>
                    <a:pt x="105" y="178"/>
                  </a:lnTo>
                  <a:lnTo>
                    <a:pt x="110" y="173"/>
                  </a:lnTo>
                  <a:lnTo>
                    <a:pt x="114" y="168"/>
                  </a:lnTo>
                  <a:lnTo>
                    <a:pt x="119" y="163"/>
                  </a:lnTo>
                  <a:lnTo>
                    <a:pt x="123" y="157"/>
                  </a:lnTo>
                  <a:lnTo>
                    <a:pt x="127" y="152"/>
                  </a:lnTo>
                  <a:lnTo>
                    <a:pt x="139" y="126"/>
                  </a:lnTo>
                  <a:lnTo>
                    <a:pt x="142" y="119"/>
                  </a:lnTo>
                  <a:lnTo>
                    <a:pt x="145" y="112"/>
                  </a:lnTo>
                  <a:lnTo>
                    <a:pt x="147" y="105"/>
                  </a:lnTo>
                  <a:lnTo>
                    <a:pt x="149" y="97"/>
                  </a:lnTo>
                  <a:lnTo>
                    <a:pt x="150" y="90"/>
                  </a:lnTo>
                  <a:lnTo>
                    <a:pt x="151" y="82"/>
                  </a:lnTo>
                  <a:lnTo>
                    <a:pt x="151" y="75"/>
                  </a:lnTo>
                  <a:lnTo>
                    <a:pt x="151" y="69"/>
                  </a:lnTo>
                  <a:lnTo>
                    <a:pt x="152" y="57"/>
                  </a:lnTo>
                  <a:lnTo>
                    <a:pt x="152" y="45"/>
                  </a:lnTo>
                  <a:lnTo>
                    <a:pt x="151" y="39"/>
                  </a:lnTo>
                  <a:lnTo>
                    <a:pt x="150" y="34"/>
                  </a:lnTo>
                  <a:lnTo>
                    <a:pt x="149" y="28"/>
                  </a:lnTo>
                  <a:lnTo>
                    <a:pt x="147" y="23"/>
                  </a:lnTo>
                  <a:lnTo>
                    <a:pt x="144" y="18"/>
                  </a:lnTo>
                  <a:lnTo>
                    <a:pt x="141" y="14"/>
                  </a:lnTo>
                  <a:lnTo>
                    <a:pt x="138" y="11"/>
                  </a:lnTo>
                  <a:lnTo>
                    <a:pt x="135" y="8"/>
                  </a:lnTo>
                  <a:lnTo>
                    <a:pt x="131" y="5"/>
                  </a:lnTo>
                  <a:lnTo>
                    <a:pt x="127" y="3"/>
                  </a:lnTo>
                  <a:lnTo>
                    <a:pt x="124" y="2"/>
                  </a:lnTo>
                  <a:lnTo>
                    <a:pt x="120" y="1"/>
                  </a:lnTo>
                  <a:lnTo>
                    <a:pt x="116" y="1"/>
                  </a:lnTo>
                  <a:lnTo>
                    <a:pt x="113" y="1"/>
                  </a:lnTo>
                  <a:lnTo>
                    <a:pt x="109" y="0"/>
                  </a:lnTo>
                  <a:lnTo>
                    <a:pt x="104" y="1"/>
                  </a:lnTo>
                  <a:lnTo>
                    <a:pt x="100" y="2"/>
                  </a:lnTo>
                  <a:lnTo>
                    <a:pt x="95" y="3"/>
                  </a:lnTo>
                  <a:lnTo>
                    <a:pt x="90" y="5"/>
                  </a:lnTo>
                  <a:lnTo>
                    <a:pt x="86" y="8"/>
                  </a:lnTo>
                  <a:lnTo>
                    <a:pt x="82" y="11"/>
                  </a:lnTo>
                  <a:lnTo>
                    <a:pt x="72" y="17"/>
                  </a:lnTo>
                  <a:lnTo>
                    <a:pt x="67" y="21"/>
                  </a:lnTo>
                  <a:lnTo>
                    <a:pt x="61" y="25"/>
                  </a:lnTo>
                  <a:lnTo>
                    <a:pt x="56" y="30"/>
                  </a:lnTo>
                  <a:lnTo>
                    <a:pt x="50" y="35"/>
                  </a:lnTo>
                  <a:lnTo>
                    <a:pt x="46" y="41"/>
                  </a:lnTo>
                  <a:lnTo>
                    <a:pt x="41" y="47"/>
                  </a:lnTo>
                  <a:lnTo>
                    <a:pt x="29" y="66"/>
                  </a:lnTo>
                  <a:lnTo>
                    <a:pt x="25" y="72"/>
                  </a:lnTo>
                  <a:lnTo>
                    <a:pt x="21" y="79"/>
                  </a:lnTo>
                  <a:lnTo>
                    <a:pt x="17" y="86"/>
                  </a:lnTo>
                  <a:lnTo>
                    <a:pt x="13" y="93"/>
                  </a:lnTo>
                  <a:lnTo>
                    <a:pt x="11" y="99"/>
                  </a:lnTo>
                  <a:lnTo>
                    <a:pt x="9" y="105"/>
                  </a:lnTo>
                  <a:lnTo>
                    <a:pt x="8" y="112"/>
                  </a:lnTo>
                  <a:lnTo>
                    <a:pt x="7" y="117"/>
                  </a:lnTo>
                  <a:lnTo>
                    <a:pt x="5" y="123"/>
                  </a:lnTo>
                  <a:lnTo>
                    <a:pt x="3" y="129"/>
                  </a:lnTo>
                  <a:lnTo>
                    <a:pt x="2" y="133"/>
                  </a:lnTo>
                  <a:lnTo>
                    <a:pt x="2" y="137"/>
                  </a:lnTo>
                  <a:lnTo>
                    <a:pt x="0" y="14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79" name="SMARTInkAnnotation93"/>
            <p:cNvSpPr>
              <a:spLocks/>
            </p:cNvSpPr>
            <p:nvPr/>
          </p:nvSpPr>
          <p:spPr bwMode="auto">
            <a:xfrm>
              <a:off x="1343" y="2903"/>
              <a:ext cx="142" cy="205"/>
            </a:xfrm>
            <a:custGeom>
              <a:avLst/>
              <a:gdLst>
                <a:gd name="T0" fmla="*/ 39 w 142"/>
                <a:gd name="T1" fmla="*/ 32 h 205"/>
                <a:gd name="T2" fmla="*/ 36 w 142"/>
                <a:gd name="T3" fmla="*/ 39 h 205"/>
                <a:gd name="T4" fmla="*/ 31 w 142"/>
                <a:gd name="T5" fmla="*/ 52 h 205"/>
                <a:gd name="T6" fmla="*/ 24 w 142"/>
                <a:gd name="T7" fmla="*/ 77 h 205"/>
                <a:gd name="T8" fmla="*/ 13 w 142"/>
                <a:gd name="T9" fmla="*/ 116 h 205"/>
                <a:gd name="T10" fmla="*/ 2 w 142"/>
                <a:gd name="T11" fmla="*/ 160 h 205"/>
                <a:gd name="T12" fmla="*/ 1 w 142"/>
                <a:gd name="T13" fmla="*/ 173 h 205"/>
                <a:gd name="T14" fmla="*/ 0 w 142"/>
                <a:gd name="T15" fmla="*/ 183 h 205"/>
                <a:gd name="T16" fmla="*/ 0 w 142"/>
                <a:gd name="T17" fmla="*/ 197 h 205"/>
                <a:gd name="T18" fmla="*/ 3 w 142"/>
                <a:gd name="T19" fmla="*/ 203 h 205"/>
                <a:gd name="T20" fmla="*/ 4 w 142"/>
                <a:gd name="T21" fmla="*/ 204 h 205"/>
                <a:gd name="T22" fmla="*/ 8 w 142"/>
                <a:gd name="T23" fmla="*/ 199 h 205"/>
                <a:gd name="T24" fmla="*/ 13 w 142"/>
                <a:gd name="T25" fmla="*/ 191 h 205"/>
                <a:gd name="T26" fmla="*/ 22 w 142"/>
                <a:gd name="T27" fmla="*/ 178 h 205"/>
                <a:gd name="T28" fmla="*/ 28 w 142"/>
                <a:gd name="T29" fmla="*/ 166 h 205"/>
                <a:gd name="T30" fmla="*/ 35 w 142"/>
                <a:gd name="T31" fmla="*/ 153 h 205"/>
                <a:gd name="T32" fmla="*/ 40 w 142"/>
                <a:gd name="T33" fmla="*/ 141 h 205"/>
                <a:gd name="T34" fmla="*/ 49 w 142"/>
                <a:gd name="T35" fmla="*/ 120 h 205"/>
                <a:gd name="T36" fmla="*/ 75 w 142"/>
                <a:gd name="T37" fmla="*/ 69 h 205"/>
                <a:gd name="T38" fmla="*/ 82 w 142"/>
                <a:gd name="T39" fmla="*/ 57 h 205"/>
                <a:gd name="T40" fmla="*/ 88 w 142"/>
                <a:gd name="T41" fmla="*/ 45 h 205"/>
                <a:gd name="T42" fmla="*/ 93 w 142"/>
                <a:gd name="T43" fmla="*/ 34 h 205"/>
                <a:gd name="T44" fmla="*/ 100 w 142"/>
                <a:gd name="T45" fmla="*/ 25 h 205"/>
                <a:gd name="T46" fmla="*/ 105 w 142"/>
                <a:gd name="T47" fmla="*/ 17 h 205"/>
                <a:gd name="T48" fmla="*/ 112 w 142"/>
                <a:gd name="T49" fmla="*/ 7 h 205"/>
                <a:gd name="T50" fmla="*/ 118 w 142"/>
                <a:gd name="T51" fmla="*/ 0 h 205"/>
                <a:gd name="T52" fmla="*/ 118 w 142"/>
                <a:gd name="T53" fmla="*/ 21 h 205"/>
                <a:gd name="T54" fmla="*/ 116 w 142"/>
                <a:gd name="T55" fmla="*/ 29 h 205"/>
                <a:gd name="T56" fmla="*/ 114 w 142"/>
                <a:gd name="T57" fmla="*/ 40 h 205"/>
                <a:gd name="T58" fmla="*/ 109 w 142"/>
                <a:gd name="T59" fmla="*/ 57 h 205"/>
                <a:gd name="T60" fmla="*/ 108 w 142"/>
                <a:gd name="T61" fmla="*/ 70 h 205"/>
                <a:gd name="T62" fmla="*/ 107 w 142"/>
                <a:gd name="T63" fmla="*/ 89 h 205"/>
                <a:gd name="T64" fmla="*/ 107 w 142"/>
                <a:gd name="T65" fmla="*/ 112 h 205"/>
                <a:gd name="T66" fmla="*/ 110 w 142"/>
                <a:gd name="T67" fmla="*/ 123 h 205"/>
                <a:gd name="T68" fmla="*/ 113 w 142"/>
                <a:gd name="T69" fmla="*/ 133 h 205"/>
                <a:gd name="T70" fmla="*/ 118 w 142"/>
                <a:gd name="T71" fmla="*/ 147 h 205"/>
                <a:gd name="T72" fmla="*/ 122 w 142"/>
                <a:gd name="T73" fmla="*/ 156 h 205"/>
                <a:gd name="T74" fmla="*/ 129 w 142"/>
                <a:gd name="T75" fmla="*/ 167 h 205"/>
                <a:gd name="T76" fmla="*/ 141 w 142"/>
                <a:gd name="T77" fmla="*/ 180 h 2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2" h="205">
                  <a:moveTo>
                    <a:pt x="39" y="22"/>
                  </a:moveTo>
                  <a:lnTo>
                    <a:pt x="39" y="32"/>
                  </a:lnTo>
                  <a:lnTo>
                    <a:pt x="37" y="36"/>
                  </a:lnTo>
                  <a:lnTo>
                    <a:pt x="36" y="39"/>
                  </a:lnTo>
                  <a:lnTo>
                    <a:pt x="35" y="43"/>
                  </a:lnTo>
                  <a:lnTo>
                    <a:pt x="31" y="52"/>
                  </a:lnTo>
                  <a:lnTo>
                    <a:pt x="30" y="57"/>
                  </a:lnTo>
                  <a:lnTo>
                    <a:pt x="24" y="77"/>
                  </a:lnTo>
                  <a:lnTo>
                    <a:pt x="19" y="95"/>
                  </a:lnTo>
                  <a:lnTo>
                    <a:pt x="13" y="116"/>
                  </a:lnTo>
                  <a:lnTo>
                    <a:pt x="4" y="153"/>
                  </a:lnTo>
                  <a:lnTo>
                    <a:pt x="2" y="160"/>
                  </a:lnTo>
                  <a:lnTo>
                    <a:pt x="1" y="167"/>
                  </a:lnTo>
                  <a:lnTo>
                    <a:pt x="1" y="173"/>
                  </a:lnTo>
                  <a:lnTo>
                    <a:pt x="0" y="178"/>
                  </a:lnTo>
                  <a:lnTo>
                    <a:pt x="0" y="183"/>
                  </a:lnTo>
                  <a:lnTo>
                    <a:pt x="0" y="194"/>
                  </a:lnTo>
                  <a:lnTo>
                    <a:pt x="0" y="197"/>
                  </a:lnTo>
                  <a:lnTo>
                    <a:pt x="0" y="199"/>
                  </a:lnTo>
                  <a:lnTo>
                    <a:pt x="3" y="203"/>
                  </a:lnTo>
                  <a:lnTo>
                    <a:pt x="4" y="204"/>
                  </a:lnTo>
                  <a:lnTo>
                    <a:pt x="5" y="203"/>
                  </a:lnTo>
                  <a:lnTo>
                    <a:pt x="8" y="199"/>
                  </a:lnTo>
                  <a:lnTo>
                    <a:pt x="11" y="194"/>
                  </a:lnTo>
                  <a:lnTo>
                    <a:pt x="13" y="191"/>
                  </a:lnTo>
                  <a:lnTo>
                    <a:pt x="16" y="187"/>
                  </a:lnTo>
                  <a:lnTo>
                    <a:pt x="22" y="178"/>
                  </a:lnTo>
                  <a:lnTo>
                    <a:pt x="25" y="172"/>
                  </a:lnTo>
                  <a:lnTo>
                    <a:pt x="28" y="166"/>
                  </a:lnTo>
                  <a:lnTo>
                    <a:pt x="32" y="159"/>
                  </a:lnTo>
                  <a:lnTo>
                    <a:pt x="35" y="153"/>
                  </a:lnTo>
                  <a:lnTo>
                    <a:pt x="38" y="147"/>
                  </a:lnTo>
                  <a:lnTo>
                    <a:pt x="40" y="141"/>
                  </a:lnTo>
                  <a:lnTo>
                    <a:pt x="43" y="134"/>
                  </a:lnTo>
                  <a:lnTo>
                    <a:pt x="49" y="120"/>
                  </a:lnTo>
                  <a:lnTo>
                    <a:pt x="71" y="76"/>
                  </a:lnTo>
                  <a:lnTo>
                    <a:pt x="75" y="69"/>
                  </a:lnTo>
                  <a:lnTo>
                    <a:pt x="79" y="63"/>
                  </a:lnTo>
                  <a:lnTo>
                    <a:pt x="82" y="57"/>
                  </a:lnTo>
                  <a:lnTo>
                    <a:pt x="85" y="51"/>
                  </a:lnTo>
                  <a:lnTo>
                    <a:pt x="88" y="45"/>
                  </a:lnTo>
                  <a:lnTo>
                    <a:pt x="91" y="39"/>
                  </a:lnTo>
                  <a:lnTo>
                    <a:pt x="93" y="34"/>
                  </a:lnTo>
                  <a:lnTo>
                    <a:pt x="97" y="29"/>
                  </a:lnTo>
                  <a:lnTo>
                    <a:pt x="100" y="25"/>
                  </a:lnTo>
                  <a:lnTo>
                    <a:pt x="103" y="21"/>
                  </a:lnTo>
                  <a:lnTo>
                    <a:pt x="105" y="17"/>
                  </a:lnTo>
                  <a:lnTo>
                    <a:pt x="108" y="13"/>
                  </a:lnTo>
                  <a:lnTo>
                    <a:pt x="112" y="7"/>
                  </a:lnTo>
                  <a:lnTo>
                    <a:pt x="118" y="0"/>
                  </a:lnTo>
                  <a:lnTo>
                    <a:pt x="118" y="5"/>
                  </a:lnTo>
                  <a:lnTo>
                    <a:pt x="118" y="21"/>
                  </a:lnTo>
                  <a:lnTo>
                    <a:pt x="117" y="25"/>
                  </a:lnTo>
                  <a:lnTo>
                    <a:pt x="116" y="29"/>
                  </a:lnTo>
                  <a:lnTo>
                    <a:pt x="115" y="34"/>
                  </a:lnTo>
                  <a:lnTo>
                    <a:pt x="114" y="40"/>
                  </a:lnTo>
                  <a:lnTo>
                    <a:pt x="110" y="50"/>
                  </a:lnTo>
                  <a:lnTo>
                    <a:pt x="109" y="57"/>
                  </a:lnTo>
                  <a:lnTo>
                    <a:pt x="108" y="63"/>
                  </a:lnTo>
                  <a:lnTo>
                    <a:pt x="108" y="70"/>
                  </a:lnTo>
                  <a:lnTo>
                    <a:pt x="107" y="77"/>
                  </a:lnTo>
                  <a:lnTo>
                    <a:pt x="107" y="89"/>
                  </a:lnTo>
                  <a:lnTo>
                    <a:pt x="107" y="106"/>
                  </a:lnTo>
                  <a:lnTo>
                    <a:pt x="107" y="112"/>
                  </a:lnTo>
                  <a:lnTo>
                    <a:pt x="108" y="118"/>
                  </a:lnTo>
                  <a:lnTo>
                    <a:pt x="110" y="123"/>
                  </a:lnTo>
                  <a:lnTo>
                    <a:pt x="111" y="128"/>
                  </a:lnTo>
                  <a:lnTo>
                    <a:pt x="113" y="133"/>
                  </a:lnTo>
                  <a:lnTo>
                    <a:pt x="115" y="137"/>
                  </a:lnTo>
                  <a:lnTo>
                    <a:pt x="118" y="147"/>
                  </a:lnTo>
                  <a:lnTo>
                    <a:pt x="120" y="152"/>
                  </a:lnTo>
                  <a:lnTo>
                    <a:pt x="122" y="156"/>
                  </a:lnTo>
                  <a:lnTo>
                    <a:pt x="126" y="163"/>
                  </a:lnTo>
                  <a:lnTo>
                    <a:pt x="129" y="167"/>
                  </a:lnTo>
                  <a:lnTo>
                    <a:pt x="133" y="172"/>
                  </a:lnTo>
                  <a:lnTo>
                    <a:pt x="141" y="18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80" name="SMARTInkAnnotation94"/>
            <p:cNvSpPr>
              <a:spLocks/>
            </p:cNvSpPr>
            <p:nvPr/>
          </p:nvSpPr>
          <p:spPr bwMode="auto">
            <a:xfrm>
              <a:off x="1517" y="2926"/>
              <a:ext cx="153" cy="207"/>
            </a:xfrm>
            <a:custGeom>
              <a:avLst/>
              <a:gdLst>
                <a:gd name="T0" fmla="*/ 82 w 153"/>
                <a:gd name="T1" fmla="*/ 33 h 207"/>
                <a:gd name="T2" fmla="*/ 80 w 153"/>
                <a:gd name="T3" fmla="*/ 34 h 207"/>
                <a:gd name="T4" fmla="*/ 78 w 153"/>
                <a:gd name="T5" fmla="*/ 39 h 207"/>
                <a:gd name="T6" fmla="*/ 74 w 153"/>
                <a:gd name="T7" fmla="*/ 42 h 207"/>
                <a:gd name="T8" fmla="*/ 68 w 153"/>
                <a:gd name="T9" fmla="*/ 46 h 207"/>
                <a:gd name="T10" fmla="*/ 63 w 153"/>
                <a:gd name="T11" fmla="*/ 53 h 207"/>
                <a:gd name="T12" fmla="*/ 58 w 153"/>
                <a:gd name="T13" fmla="*/ 62 h 207"/>
                <a:gd name="T14" fmla="*/ 52 w 153"/>
                <a:gd name="T15" fmla="*/ 73 h 207"/>
                <a:gd name="T16" fmla="*/ 47 w 153"/>
                <a:gd name="T17" fmla="*/ 84 h 207"/>
                <a:gd name="T18" fmla="*/ 42 w 153"/>
                <a:gd name="T19" fmla="*/ 95 h 207"/>
                <a:gd name="T20" fmla="*/ 36 w 153"/>
                <a:gd name="T21" fmla="*/ 116 h 207"/>
                <a:gd name="T22" fmla="*/ 32 w 153"/>
                <a:gd name="T23" fmla="*/ 137 h 207"/>
                <a:gd name="T24" fmla="*/ 33 w 153"/>
                <a:gd name="T25" fmla="*/ 150 h 207"/>
                <a:gd name="T26" fmla="*/ 33 w 153"/>
                <a:gd name="T27" fmla="*/ 162 h 207"/>
                <a:gd name="T28" fmla="*/ 34 w 153"/>
                <a:gd name="T29" fmla="*/ 173 h 207"/>
                <a:gd name="T30" fmla="*/ 37 w 153"/>
                <a:gd name="T31" fmla="*/ 185 h 207"/>
                <a:gd name="T32" fmla="*/ 42 w 153"/>
                <a:gd name="T33" fmla="*/ 193 h 207"/>
                <a:gd name="T34" fmla="*/ 48 w 153"/>
                <a:gd name="T35" fmla="*/ 198 h 207"/>
                <a:gd name="T36" fmla="*/ 55 w 153"/>
                <a:gd name="T37" fmla="*/ 203 h 207"/>
                <a:gd name="T38" fmla="*/ 62 w 153"/>
                <a:gd name="T39" fmla="*/ 205 h 207"/>
                <a:gd name="T40" fmla="*/ 70 w 153"/>
                <a:gd name="T41" fmla="*/ 205 h 207"/>
                <a:gd name="T42" fmla="*/ 80 w 153"/>
                <a:gd name="T43" fmla="*/ 201 h 207"/>
                <a:gd name="T44" fmla="*/ 89 w 153"/>
                <a:gd name="T45" fmla="*/ 195 h 207"/>
                <a:gd name="T46" fmla="*/ 97 w 153"/>
                <a:gd name="T47" fmla="*/ 188 h 207"/>
                <a:gd name="T48" fmla="*/ 110 w 153"/>
                <a:gd name="T49" fmla="*/ 176 h 207"/>
                <a:gd name="T50" fmla="*/ 124 w 153"/>
                <a:gd name="T51" fmla="*/ 161 h 207"/>
                <a:gd name="T52" fmla="*/ 130 w 153"/>
                <a:gd name="T53" fmla="*/ 148 h 207"/>
                <a:gd name="T54" fmla="*/ 136 w 153"/>
                <a:gd name="T55" fmla="*/ 135 h 207"/>
                <a:gd name="T56" fmla="*/ 143 w 153"/>
                <a:gd name="T57" fmla="*/ 123 h 207"/>
                <a:gd name="T58" fmla="*/ 148 w 153"/>
                <a:gd name="T59" fmla="*/ 109 h 207"/>
                <a:gd name="T60" fmla="*/ 150 w 153"/>
                <a:gd name="T61" fmla="*/ 94 h 207"/>
                <a:gd name="T62" fmla="*/ 151 w 153"/>
                <a:gd name="T63" fmla="*/ 80 h 207"/>
                <a:gd name="T64" fmla="*/ 152 w 153"/>
                <a:gd name="T65" fmla="*/ 68 h 207"/>
                <a:gd name="T66" fmla="*/ 150 w 153"/>
                <a:gd name="T67" fmla="*/ 56 h 207"/>
                <a:gd name="T68" fmla="*/ 148 w 153"/>
                <a:gd name="T69" fmla="*/ 44 h 207"/>
                <a:gd name="T70" fmla="*/ 144 w 153"/>
                <a:gd name="T71" fmla="*/ 33 h 207"/>
                <a:gd name="T72" fmla="*/ 139 w 153"/>
                <a:gd name="T73" fmla="*/ 23 h 207"/>
                <a:gd name="T74" fmla="*/ 133 w 153"/>
                <a:gd name="T75" fmla="*/ 15 h 207"/>
                <a:gd name="T76" fmla="*/ 126 w 153"/>
                <a:gd name="T77" fmla="*/ 10 h 207"/>
                <a:gd name="T78" fmla="*/ 118 w 153"/>
                <a:gd name="T79" fmla="*/ 5 h 207"/>
                <a:gd name="T80" fmla="*/ 111 w 153"/>
                <a:gd name="T81" fmla="*/ 2 h 207"/>
                <a:gd name="T82" fmla="*/ 104 w 153"/>
                <a:gd name="T83" fmla="*/ 0 h 207"/>
                <a:gd name="T84" fmla="*/ 94 w 153"/>
                <a:gd name="T85" fmla="*/ 1 h 207"/>
                <a:gd name="T86" fmla="*/ 85 w 153"/>
                <a:gd name="T87" fmla="*/ 4 h 207"/>
                <a:gd name="T88" fmla="*/ 76 w 153"/>
                <a:gd name="T89" fmla="*/ 10 h 207"/>
                <a:gd name="T90" fmla="*/ 68 w 153"/>
                <a:gd name="T91" fmla="*/ 17 h 207"/>
                <a:gd name="T92" fmla="*/ 55 w 153"/>
                <a:gd name="T93" fmla="*/ 29 h 207"/>
                <a:gd name="T94" fmla="*/ 45 w 153"/>
                <a:gd name="T95" fmla="*/ 40 h 207"/>
                <a:gd name="T96" fmla="*/ 37 w 153"/>
                <a:gd name="T97" fmla="*/ 53 h 207"/>
                <a:gd name="T98" fmla="*/ 25 w 153"/>
                <a:gd name="T99" fmla="*/ 74 h 207"/>
                <a:gd name="T100" fmla="*/ 10 w 153"/>
                <a:gd name="T101" fmla="*/ 104 h 207"/>
                <a:gd name="T102" fmla="*/ 5 w 153"/>
                <a:gd name="T103" fmla="*/ 119 h 207"/>
                <a:gd name="T104" fmla="*/ 2 w 153"/>
                <a:gd name="T105" fmla="*/ 131 h 2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3" h="207">
                  <a:moveTo>
                    <a:pt x="85" y="33"/>
                  </a:moveTo>
                  <a:lnTo>
                    <a:pt x="82" y="33"/>
                  </a:lnTo>
                  <a:lnTo>
                    <a:pt x="81" y="33"/>
                  </a:lnTo>
                  <a:lnTo>
                    <a:pt x="80" y="34"/>
                  </a:lnTo>
                  <a:lnTo>
                    <a:pt x="80" y="36"/>
                  </a:lnTo>
                  <a:lnTo>
                    <a:pt x="78" y="39"/>
                  </a:lnTo>
                  <a:lnTo>
                    <a:pt x="76" y="41"/>
                  </a:lnTo>
                  <a:lnTo>
                    <a:pt x="74" y="42"/>
                  </a:lnTo>
                  <a:lnTo>
                    <a:pt x="71" y="44"/>
                  </a:lnTo>
                  <a:lnTo>
                    <a:pt x="68" y="46"/>
                  </a:lnTo>
                  <a:lnTo>
                    <a:pt x="66" y="49"/>
                  </a:lnTo>
                  <a:lnTo>
                    <a:pt x="63" y="53"/>
                  </a:lnTo>
                  <a:lnTo>
                    <a:pt x="61" y="58"/>
                  </a:lnTo>
                  <a:lnTo>
                    <a:pt x="58" y="62"/>
                  </a:lnTo>
                  <a:lnTo>
                    <a:pt x="55" y="68"/>
                  </a:lnTo>
                  <a:lnTo>
                    <a:pt x="52" y="73"/>
                  </a:lnTo>
                  <a:lnTo>
                    <a:pt x="49" y="78"/>
                  </a:lnTo>
                  <a:lnTo>
                    <a:pt x="47" y="84"/>
                  </a:lnTo>
                  <a:lnTo>
                    <a:pt x="44" y="89"/>
                  </a:lnTo>
                  <a:lnTo>
                    <a:pt x="42" y="95"/>
                  </a:lnTo>
                  <a:lnTo>
                    <a:pt x="40" y="102"/>
                  </a:lnTo>
                  <a:lnTo>
                    <a:pt x="36" y="116"/>
                  </a:lnTo>
                  <a:lnTo>
                    <a:pt x="32" y="131"/>
                  </a:lnTo>
                  <a:lnTo>
                    <a:pt x="32" y="137"/>
                  </a:lnTo>
                  <a:lnTo>
                    <a:pt x="32" y="144"/>
                  </a:lnTo>
                  <a:lnTo>
                    <a:pt x="33" y="150"/>
                  </a:lnTo>
                  <a:lnTo>
                    <a:pt x="33" y="156"/>
                  </a:lnTo>
                  <a:lnTo>
                    <a:pt x="33" y="162"/>
                  </a:lnTo>
                  <a:lnTo>
                    <a:pt x="34" y="167"/>
                  </a:lnTo>
                  <a:lnTo>
                    <a:pt x="34" y="173"/>
                  </a:lnTo>
                  <a:lnTo>
                    <a:pt x="36" y="179"/>
                  </a:lnTo>
                  <a:lnTo>
                    <a:pt x="37" y="185"/>
                  </a:lnTo>
                  <a:lnTo>
                    <a:pt x="39" y="189"/>
                  </a:lnTo>
                  <a:lnTo>
                    <a:pt x="42" y="193"/>
                  </a:lnTo>
                  <a:lnTo>
                    <a:pt x="45" y="196"/>
                  </a:lnTo>
                  <a:lnTo>
                    <a:pt x="48" y="198"/>
                  </a:lnTo>
                  <a:lnTo>
                    <a:pt x="52" y="201"/>
                  </a:lnTo>
                  <a:lnTo>
                    <a:pt x="55" y="203"/>
                  </a:lnTo>
                  <a:lnTo>
                    <a:pt x="59" y="204"/>
                  </a:lnTo>
                  <a:lnTo>
                    <a:pt x="62" y="205"/>
                  </a:lnTo>
                  <a:lnTo>
                    <a:pt x="66" y="206"/>
                  </a:lnTo>
                  <a:lnTo>
                    <a:pt x="70" y="205"/>
                  </a:lnTo>
                  <a:lnTo>
                    <a:pt x="75" y="203"/>
                  </a:lnTo>
                  <a:lnTo>
                    <a:pt x="80" y="201"/>
                  </a:lnTo>
                  <a:lnTo>
                    <a:pt x="85" y="198"/>
                  </a:lnTo>
                  <a:lnTo>
                    <a:pt x="89" y="195"/>
                  </a:lnTo>
                  <a:lnTo>
                    <a:pt x="93" y="191"/>
                  </a:lnTo>
                  <a:lnTo>
                    <a:pt x="97" y="188"/>
                  </a:lnTo>
                  <a:lnTo>
                    <a:pt x="101" y="184"/>
                  </a:lnTo>
                  <a:lnTo>
                    <a:pt x="110" y="176"/>
                  </a:lnTo>
                  <a:lnTo>
                    <a:pt x="120" y="167"/>
                  </a:lnTo>
                  <a:lnTo>
                    <a:pt x="124" y="161"/>
                  </a:lnTo>
                  <a:lnTo>
                    <a:pt x="127" y="154"/>
                  </a:lnTo>
                  <a:lnTo>
                    <a:pt x="130" y="148"/>
                  </a:lnTo>
                  <a:lnTo>
                    <a:pt x="133" y="141"/>
                  </a:lnTo>
                  <a:lnTo>
                    <a:pt x="136" y="135"/>
                  </a:lnTo>
                  <a:lnTo>
                    <a:pt x="140" y="129"/>
                  </a:lnTo>
                  <a:lnTo>
                    <a:pt x="143" y="123"/>
                  </a:lnTo>
                  <a:lnTo>
                    <a:pt x="145" y="116"/>
                  </a:lnTo>
                  <a:lnTo>
                    <a:pt x="148" y="109"/>
                  </a:lnTo>
                  <a:lnTo>
                    <a:pt x="149" y="102"/>
                  </a:lnTo>
                  <a:lnTo>
                    <a:pt x="150" y="94"/>
                  </a:lnTo>
                  <a:lnTo>
                    <a:pt x="151" y="87"/>
                  </a:lnTo>
                  <a:lnTo>
                    <a:pt x="151" y="80"/>
                  </a:lnTo>
                  <a:lnTo>
                    <a:pt x="152" y="74"/>
                  </a:lnTo>
                  <a:lnTo>
                    <a:pt x="152" y="68"/>
                  </a:lnTo>
                  <a:lnTo>
                    <a:pt x="151" y="62"/>
                  </a:lnTo>
                  <a:lnTo>
                    <a:pt x="150" y="56"/>
                  </a:lnTo>
                  <a:lnTo>
                    <a:pt x="149" y="50"/>
                  </a:lnTo>
                  <a:lnTo>
                    <a:pt x="148" y="44"/>
                  </a:lnTo>
                  <a:lnTo>
                    <a:pt x="146" y="39"/>
                  </a:lnTo>
                  <a:lnTo>
                    <a:pt x="144" y="33"/>
                  </a:lnTo>
                  <a:lnTo>
                    <a:pt x="142" y="28"/>
                  </a:lnTo>
                  <a:lnTo>
                    <a:pt x="139" y="23"/>
                  </a:lnTo>
                  <a:lnTo>
                    <a:pt x="136" y="19"/>
                  </a:lnTo>
                  <a:lnTo>
                    <a:pt x="133" y="15"/>
                  </a:lnTo>
                  <a:lnTo>
                    <a:pt x="129" y="12"/>
                  </a:lnTo>
                  <a:lnTo>
                    <a:pt x="126" y="10"/>
                  </a:lnTo>
                  <a:lnTo>
                    <a:pt x="122" y="7"/>
                  </a:lnTo>
                  <a:lnTo>
                    <a:pt x="118" y="5"/>
                  </a:lnTo>
                  <a:lnTo>
                    <a:pt x="115" y="3"/>
                  </a:lnTo>
                  <a:lnTo>
                    <a:pt x="111" y="2"/>
                  </a:lnTo>
                  <a:lnTo>
                    <a:pt x="107" y="1"/>
                  </a:lnTo>
                  <a:lnTo>
                    <a:pt x="104" y="0"/>
                  </a:lnTo>
                  <a:lnTo>
                    <a:pt x="99" y="0"/>
                  </a:lnTo>
                  <a:lnTo>
                    <a:pt x="94" y="1"/>
                  </a:lnTo>
                  <a:lnTo>
                    <a:pt x="89" y="2"/>
                  </a:lnTo>
                  <a:lnTo>
                    <a:pt x="85" y="4"/>
                  </a:lnTo>
                  <a:lnTo>
                    <a:pt x="80" y="7"/>
                  </a:lnTo>
                  <a:lnTo>
                    <a:pt x="76" y="10"/>
                  </a:lnTo>
                  <a:lnTo>
                    <a:pt x="72" y="13"/>
                  </a:lnTo>
                  <a:lnTo>
                    <a:pt x="68" y="17"/>
                  </a:lnTo>
                  <a:lnTo>
                    <a:pt x="64" y="20"/>
                  </a:lnTo>
                  <a:lnTo>
                    <a:pt x="55" y="29"/>
                  </a:lnTo>
                  <a:lnTo>
                    <a:pt x="50" y="34"/>
                  </a:lnTo>
                  <a:lnTo>
                    <a:pt x="45" y="40"/>
                  </a:lnTo>
                  <a:lnTo>
                    <a:pt x="41" y="46"/>
                  </a:lnTo>
                  <a:lnTo>
                    <a:pt x="37" y="53"/>
                  </a:lnTo>
                  <a:lnTo>
                    <a:pt x="33" y="60"/>
                  </a:lnTo>
                  <a:lnTo>
                    <a:pt x="25" y="74"/>
                  </a:lnTo>
                  <a:lnTo>
                    <a:pt x="14" y="97"/>
                  </a:lnTo>
                  <a:lnTo>
                    <a:pt x="10" y="104"/>
                  </a:lnTo>
                  <a:lnTo>
                    <a:pt x="8" y="112"/>
                  </a:lnTo>
                  <a:lnTo>
                    <a:pt x="5" y="119"/>
                  </a:lnTo>
                  <a:lnTo>
                    <a:pt x="4" y="125"/>
                  </a:lnTo>
                  <a:lnTo>
                    <a:pt x="2" y="131"/>
                  </a:lnTo>
                  <a:lnTo>
                    <a:pt x="0" y="14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81" name="SMARTInkAnnotation95"/>
            <p:cNvSpPr>
              <a:spLocks/>
            </p:cNvSpPr>
            <p:nvPr/>
          </p:nvSpPr>
          <p:spPr bwMode="auto">
            <a:xfrm>
              <a:off x="1718" y="2914"/>
              <a:ext cx="138" cy="96"/>
            </a:xfrm>
            <a:custGeom>
              <a:avLst/>
              <a:gdLst>
                <a:gd name="T0" fmla="*/ 137 w 138"/>
                <a:gd name="T1" fmla="*/ 67 h 96"/>
                <a:gd name="T2" fmla="*/ 137 w 138"/>
                <a:gd name="T3" fmla="*/ 56 h 96"/>
                <a:gd name="T4" fmla="*/ 137 w 138"/>
                <a:gd name="T5" fmla="*/ 54 h 96"/>
                <a:gd name="T6" fmla="*/ 135 w 138"/>
                <a:gd name="T7" fmla="*/ 51 h 96"/>
                <a:gd name="T8" fmla="*/ 134 w 138"/>
                <a:gd name="T9" fmla="*/ 49 h 96"/>
                <a:gd name="T10" fmla="*/ 133 w 138"/>
                <a:gd name="T11" fmla="*/ 46 h 96"/>
                <a:gd name="T12" fmla="*/ 133 w 138"/>
                <a:gd name="T13" fmla="*/ 43 h 96"/>
                <a:gd name="T14" fmla="*/ 132 w 138"/>
                <a:gd name="T15" fmla="*/ 40 h 96"/>
                <a:gd name="T16" fmla="*/ 131 w 138"/>
                <a:gd name="T17" fmla="*/ 37 h 96"/>
                <a:gd name="T18" fmla="*/ 130 w 138"/>
                <a:gd name="T19" fmla="*/ 33 h 96"/>
                <a:gd name="T20" fmla="*/ 129 w 138"/>
                <a:gd name="T21" fmla="*/ 29 h 96"/>
                <a:gd name="T22" fmla="*/ 127 w 138"/>
                <a:gd name="T23" fmla="*/ 26 h 96"/>
                <a:gd name="T24" fmla="*/ 124 w 138"/>
                <a:gd name="T25" fmla="*/ 22 h 96"/>
                <a:gd name="T26" fmla="*/ 121 w 138"/>
                <a:gd name="T27" fmla="*/ 18 h 96"/>
                <a:gd name="T28" fmla="*/ 118 w 138"/>
                <a:gd name="T29" fmla="*/ 15 h 96"/>
                <a:gd name="T30" fmla="*/ 116 w 138"/>
                <a:gd name="T31" fmla="*/ 13 h 96"/>
                <a:gd name="T32" fmla="*/ 113 w 138"/>
                <a:gd name="T33" fmla="*/ 10 h 96"/>
                <a:gd name="T34" fmla="*/ 111 w 138"/>
                <a:gd name="T35" fmla="*/ 8 h 96"/>
                <a:gd name="T36" fmla="*/ 108 w 138"/>
                <a:gd name="T37" fmla="*/ 6 h 96"/>
                <a:gd name="T38" fmla="*/ 104 w 138"/>
                <a:gd name="T39" fmla="*/ 4 h 96"/>
                <a:gd name="T40" fmla="*/ 100 w 138"/>
                <a:gd name="T41" fmla="*/ 2 h 96"/>
                <a:gd name="T42" fmla="*/ 96 w 138"/>
                <a:gd name="T43" fmla="*/ 2 h 96"/>
                <a:gd name="T44" fmla="*/ 91 w 138"/>
                <a:gd name="T45" fmla="*/ 1 h 96"/>
                <a:gd name="T46" fmla="*/ 86 w 138"/>
                <a:gd name="T47" fmla="*/ 1 h 96"/>
                <a:gd name="T48" fmla="*/ 82 w 138"/>
                <a:gd name="T49" fmla="*/ 0 h 96"/>
                <a:gd name="T50" fmla="*/ 78 w 138"/>
                <a:gd name="T51" fmla="*/ 0 h 96"/>
                <a:gd name="T52" fmla="*/ 73 w 138"/>
                <a:gd name="T53" fmla="*/ 1 h 96"/>
                <a:gd name="T54" fmla="*/ 68 w 138"/>
                <a:gd name="T55" fmla="*/ 2 h 96"/>
                <a:gd name="T56" fmla="*/ 63 w 138"/>
                <a:gd name="T57" fmla="*/ 3 h 96"/>
                <a:gd name="T58" fmla="*/ 58 w 138"/>
                <a:gd name="T59" fmla="*/ 4 h 96"/>
                <a:gd name="T60" fmla="*/ 54 w 138"/>
                <a:gd name="T61" fmla="*/ 6 h 96"/>
                <a:gd name="T62" fmla="*/ 50 w 138"/>
                <a:gd name="T63" fmla="*/ 8 h 96"/>
                <a:gd name="T64" fmla="*/ 45 w 138"/>
                <a:gd name="T65" fmla="*/ 10 h 96"/>
                <a:gd name="T66" fmla="*/ 40 w 138"/>
                <a:gd name="T67" fmla="*/ 13 h 96"/>
                <a:gd name="T68" fmla="*/ 35 w 138"/>
                <a:gd name="T69" fmla="*/ 16 h 96"/>
                <a:gd name="T70" fmla="*/ 30 w 138"/>
                <a:gd name="T71" fmla="*/ 19 h 96"/>
                <a:gd name="T72" fmla="*/ 26 w 138"/>
                <a:gd name="T73" fmla="*/ 23 h 96"/>
                <a:gd name="T74" fmla="*/ 22 w 138"/>
                <a:gd name="T75" fmla="*/ 26 h 96"/>
                <a:gd name="T76" fmla="*/ 18 w 138"/>
                <a:gd name="T77" fmla="*/ 30 h 96"/>
                <a:gd name="T78" fmla="*/ 15 w 138"/>
                <a:gd name="T79" fmla="*/ 34 h 96"/>
                <a:gd name="T80" fmla="*/ 13 w 138"/>
                <a:gd name="T81" fmla="*/ 37 h 96"/>
                <a:gd name="T82" fmla="*/ 10 w 138"/>
                <a:gd name="T83" fmla="*/ 41 h 96"/>
                <a:gd name="T84" fmla="*/ 8 w 138"/>
                <a:gd name="T85" fmla="*/ 45 h 96"/>
                <a:gd name="T86" fmla="*/ 6 w 138"/>
                <a:gd name="T87" fmla="*/ 49 h 96"/>
                <a:gd name="T88" fmla="*/ 2 w 138"/>
                <a:gd name="T89" fmla="*/ 56 h 96"/>
                <a:gd name="T90" fmla="*/ 0 w 138"/>
                <a:gd name="T91" fmla="*/ 60 h 96"/>
                <a:gd name="T92" fmla="*/ 0 w 138"/>
                <a:gd name="T93" fmla="*/ 64 h 96"/>
                <a:gd name="T94" fmla="*/ 0 w 138"/>
                <a:gd name="T95" fmla="*/ 67 h 96"/>
                <a:gd name="T96" fmla="*/ 1 w 138"/>
                <a:gd name="T97" fmla="*/ 71 h 96"/>
                <a:gd name="T98" fmla="*/ 1 w 138"/>
                <a:gd name="T99" fmla="*/ 75 h 96"/>
                <a:gd name="T100" fmla="*/ 1 w 138"/>
                <a:gd name="T101" fmla="*/ 79 h 96"/>
                <a:gd name="T102" fmla="*/ 2 w 138"/>
                <a:gd name="T103" fmla="*/ 82 h 96"/>
                <a:gd name="T104" fmla="*/ 2 w 138"/>
                <a:gd name="T105" fmla="*/ 85 h 96"/>
                <a:gd name="T106" fmla="*/ 3 w 138"/>
                <a:gd name="T107" fmla="*/ 88 h 96"/>
                <a:gd name="T108" fmla="*/ 5 w 138"/>
                <a:gd name="T109" fmla="*/ 91 h 96"/>
                <a:gd name="T110" fmla="*/ 6 w 138"/>
                <a:gd name="T111" fmla="*/ 92 h 96"/>
                <a:gd name="T112" fmla="*/ 8 w 138"/>
                <a:gd name="T113" fmla="*/ 93 h 96"/>
                <a:gd name="T114" fmla="*/ 12 w 138"/>
                <a:gd name="T115" fmla="*/ 94 h 96"/>
                <a:gd name="T116" fmla="*/ 13 w 138"/>
                <a:gd name="T117" fmla="*/ 95 h 96"/>
                <a:gd name="T118" fmla="*/ 19 w 138"/>
                <a:gd name="T119" fmla="*/ 95 h 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8" h="96">
                  <a:moveTo>
                    <a:pt x="137" y="67"/>
                  </a:moveTo>
                  <a:lnTo>
                    <a:pt x="137" y="56"/>
                  </a:lnTo>
                  <a:lnTo>
                    <a:pt x="137" y="54"/>
                  </a:lnTo>
                  <a:lnTo>
                    <a:pt x="135" y="51"/>
                  </a:lnTo>
                  <a:lnTo>
                    <a:pt x="134" y="49"/>
                  </a:lnTo>
                  <a:lnTo>
                    <a:pt x="133" y="46"/>
                  </a:lnTo>
                  <a:lnTo>
                    <a:pt x="133" y="43"/>
                  </a:lnTo>
                  <a:lnTo>
                    <a:pt x="132" y="40"/>
                  </a:lnTo>
                  <a:lnTo>
                    <a:pt x="131" y="37"/>
                  </a:lnTo>
                  <a:lnTo>
                    <a:pt x="130" y="33"/>
                  </a:lnTo>
                  <a:lnTo>
                    <a:pt x="129" y="29"/>
                  </a:lnTo>
                  <a:lnTo>
                    <a:pt x="127" y="26"/>
                  </a:lnTo>
                  <a:lnTo>
                    <a:pt x="124" y="22"/>
                  </a:lnTo>
                  <a:lnTo>
                    <a:pt x="121" y="18"/>
                  </a:lnTo>
                  <a:lnTo>
                    <a:pt x="118" y="15"/>
                  </a:lnTo>
                  <a:lnTo>
                    <a:pt x="116" y="13"/>
                  </a:lnTo>
                  <a:lnTo>
                    <a:pt x="113" y="10"/>
                  </a:lnTo>
                  <a:lnTo>
                    <a:pt x="111" y="8"/>
                  </a:lnTo>
                  <a:lnTo>
                    <a:pt x="108" y="6"/>
                  </a:lnTo>
                  <a:lnTo>
                    <a:pt x="104" y="4"/>
                  </a:lnTo>
                  <a:lnTo>
                    <a:pt x="100" y="2"/>
                  </a:lnTo>
                  <a:lnTo>
                    <a:pt x="96" y="2"/>
                  </a:lnTo>
                  <a:lnTo>
                    <a:pt x="91" y="1"/>
                  </a:lnTo>
                  <a:lnTo>
                    <a:pt x="86" y="1"/>
                  </a:lnTo>
                  <a:lnTo>
                    <a:pt x="82" y="0"/>
                  </a:lnTo>
                  <a:lnTo>
                    <a:pt x="78" y="0"/>
                  </a:lnTo>
                  <a:lnTo>
                    <a:pt x="73" y="1"/>
                  </a:lnTo>
                  <a:lnTo>
                    <a:pt x="68" y="2"/>
                  </a:lnTo>
                  <a:lnTo>
                    <a:pt x="63" y="3"/>
                  </a:lnTo>
                  <a:lnTo>
                    <a:pt x="58" y="4"/>
                  </a:lnTo>
                  <a:lnTo>
                    <a:pt x="54" y="6"/>
                  </a:lnTo>
                  <a:lnTo>
                    <a:pt x="50" y="8"/>
                  </a:lnTo>
                  <a:lnTo>
                    <a:pt x="45" y="10"/>
                  </a:lnTo>
                  <a:lnTo>
                    <a:pt x="40" y="13"/>
                  </a:lnTo>
                  <a:lnTo>
                    <a:pt x="35" y="16"/>
                  </a:lnTo>
                  <a:lnTo>
                    <a:pt x="30" y="19"/>
                  </a:lnTo>
                  <a:lnTo>
                    <a:pt x="26" y="23"/>
                  </a:lnTo>
                  <a:lnTo>
                    <a:pt x="22" y="26"/>
                  </a:lnTo>
                  <a:lnTo>
                    <a:pt x="18" y="30"/>
                  </a:lnTo>
                  <a:lnTo>
                    <a:pt x="15" y="34"/>
                  </a:lnTo>
                  <a:lnTo>
                    <a:pt x="13" y="37"/>
                  </a:lnTo>
                  <a:lnTo>
                    <a:pt x="10" y="41"/>
                  </a:lnTo>
                  <a:lnTo>
                    <a:pt x="8" y="45"/>
                  </a:lnTo>
                  <a:lnTo>
                    <a:pt x="6" y="49"/>
                  </a:lnTo>
                  <a:lnTo>
                    <a:pt x="2" y="56"/>
                  </a:lnTo>
                  <a:lnTo>
                    <a:pt x="0" y="60"/>
                  </a:lnTo>
                  <a:lnTo>
                    <a:pt x="0" y="64"/>
                  </a:lnTo>
                  <a:lnTo>
                    <a:pt x="0" y="67"/>
                  </a:lnTo>
                  <a:lnTo>
                    <a:pt x="1" y="71"/>
                  </a:lnTo>
                  <a:lnTo>
                    <a:pt x="1" y="75"/>
                  </a:lnTo>
                  <a:lnTo>
                    <a:pt x="1" y="79"/>
                  </a:lnTo>
                  <a:lnTo>
                    <a:pt x="2" y="82"/>
                  </a:lnTo>
                  <a:lnTo>
                    <a:pt x="2" y="85"/>
                  </a:lnTo>
                  <a:lnTo>
                    <a:pt x="3" y="88"/>
                  </a:lnTo>
                  <a:lnTo>
                    <a:pt x="5" y="91"/>
                  </a:lnTo>
                  <a:lnTo>
                    <a:pt x="6" y="92"/>
                  </a:lnTo>
                  <a:lnTo>
                    <a:pt x="8" y="93"/>
                  </a:lnTo>
                  <a:lnTo>
                    <a:pt x="12" y="94"/>
                  </a:lnTo>
                  <a:lnTo>
                    <a:pt x="13" y="95"/>
                  </a:lnTo>
                  <a:lnTo>
                    <a:pt x="19" y="95"/>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82" name="SMARTInkAnnotation96"/>
            <p:cNvSpPr>
              <a:spLocks/>
            </p:cNvSpPr>
            <p:nvPr/>
          </p:nvSpPr>
          <p:spPr bwMode="auto">
            <a:xfrm>
              <a:off x="1816" y="2959"/>
              <a:ext cx="23" cy="164"/>
            </a:xfrm>
            <a:custGeom>
              <a:avLst/>
              <a:gdLst>
                <a:gd name="T0" fmla="*/ 5 w 23"/>
                <a:gd name="T1" fmla="*/ 5 h 164"/>
                <a:gd name="T2" fmla="*/ 8 w 23"/>
                <a:gd name="T3" fmla="*/ 5 h 164"/>
                <a:gd name="T4" fmla="*/ 10 w 23"/>
                <a:gd name="T5" fmla="*/ 5 h 164"/>
                <a:gd name="T6" fmla="*/ 12 w 23"/>
                <a:gd name="T7" fmla="*/ 4 h 164"/>
                <a:gd name="T8" fmla="*/ 16 w 23"/>
                <a:gd name="T9" fmla="*/ 1 h 164"/>
                <a:gd name="T10" fmla="*/ 17 w 23"/>
                <a:gd name="T11" fmla="*/ 0 h 164"/>
                <a:gd name="T12" fmla="*/ 18 w 23"/>
                <a:gd name="T13" fmla="*/ 0 h 164"/>
                <a:gd name="T14" fmla="*/ 21 w 23"/>
                <a:gd name="T15" fmla="*/ 0 h 164"/>
                <a:gd name="T16" fmla="*/ 22 w 23"/>
                <a:gd name="T17" fmla="*/ 0 h 164"/>
                <a:gd name="T18" fmla="*/ 22 w 23"/>
                <a:gd name="T19" fmla="*/ 4 h 164"/>
                <a:gd name="T20" fmla="*/ 22 w 23"/>
                <a:gd name="T21" fmla="*/ 8 h 164"/>
                <a:gd name="T22" fmla="*/ 22 w 23"/>
                <a:gd name="T23" fmla="*/ 11 h 164"/>
                <a:gd name="T24" fmla="*/ 21 w 23"/>
                <a:gd name="T25" fmla="*/ 16 h 164"/>
                <a:gd name="T26" fmla="*/ 16 w 23"/>
                <a:gd name="T27" fmla="*/ 35 h 164"/>
                <a:gd name="T28" fmla="*/ 14 w 23"/>
                <a:gd name="T29" fmla="*/ 42 h 164"/>
                <a:gd name="T30" fmla="*/ 11 w 23"/>
                <a:gd name="T31" fmla="*/ 58 h 164"/>
                <a:gd name="T32" fmla="*/ 9 w 23"/>
                <a:gd name="T33" fmla="*/ 67 h 164"/>
                <a:gd name="T34" fmla="*/ 5 w 23"/>
                <a:gd name="T35" fmla="*/ 86 h 164"/>
                <a:gd name="T36" fmla="*/ 3 w 23"/>
                <a:gd name="T37" fmla="*/ 97 h 164"/>
                <a:gd name="T38" fmla="*/ 2 w 23"/>
                <a:gd name="T39" fmla="*/ 109 h 164"/>
                <a:gd name="T40" fmla="*/ 1 w 23"/>
                <a:gd name="T41" fmla="*/ 122 h 164"/>
                <a:gd name="T42" fmla="*/ 0 w 23"/>
                <a:gd name="T43" fmla="*/ 163 h 1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 h="164">
                  <a:moveTo>
                    <a:pt x="5" y="5"/>
                  </a:moveTo>
                  <a:lnTo>
                    <a:pt x="8" y="5"/>
                  </a:lnTo>
                  <a:lnTo>
                    <a:pt x="10" y="5"/>
                  </a:lnTo>
                  <a:lnTo>
                    <a:pt x="12" y="4"/>
                  </a:lnTo>
                  <a:lnTo>
                    <a:pt x="16" y="1"/>
                  </a:lnTo>
                  <a:lnTo>
                    <a:pt x="17" y="0"/>
                  </a:lnTo>
                  <a:lnTo>
                    <a:pt x="18" y="0"/>
                  </a:lnTo>
                  <a:lnTo>
                    <a:pt x="21" y="0"/>
                  </a:lnTo>
                  <a:lnTo>
                    <a:pt x="22" y="0"/>
                  </a:lnTo>
                  <a:lnTo>
                    <a:pt x="22" y="4"/>
                  </a:lnTo>
                  <a:lnTo>
                    <a:pt x="22" y="8"/>
                  </a:lnTo>
                  <a:lnTo>
                    <a:pt x="22" y="11"/>
                  </a:lnTo>
                  <a:lnTo>
                    <a:pt x="21" y="16"/>
                  </a:lnTo>
                  <a:lnTo>
                    <a:pt x="16" y="35"/>
                  </a:lnTo>
                  <a:lnTo>
                    <a:pt x="14" y="42"/>
                  </a:lnTo>
                  <a:lnTo>
                    <a:pt x="11" y="58"/>
                  </a:lnTo>
                  <a:lnTo>
                    <a:pt x="9" y="67"/>
                  </a:lnTo>
                  <a:lnTo>
                    <a:pt x="5" y="86"/>
                  </a:lnTo>
                  <a:lnTo>
                    <a:pt x="3" y="97"/>
                  </a:lnTo>
                  <a:lnTo>
                    <a:pt x="2" y="109"/>
                  </a:lnTo>
                  <a:lnTo>
                    <a:pt x="1" y="122"/>
                  </a:lnTo>
                  <a:lnTo>
                    <a:pt x="0" y="163"/>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83" name="SMARTInkAnnotation97"/>
            <p:cNvSpPr>
              <a:spLocks/>
            </p:cNvSpPr>
            <p:nvPr/>
          </p:nvSpPr>
          <p:spPr bwMode="auto">
            <a:xfrm>
              <a:off x="1675" y="3088"/>
              <a:ext cx="204" cy="271"/>
            </a:xfrm>
            <a:custGeom>
              <a:avLst/>
              <a:gdLst>
                <a:gd name="T0" fmla="*/ 107 w 204"/>
                <a:gd name="T1" fmla="*/ 270 h 271"/>
                <a:gd name="T2" fmla="*/ 104 w 204"/>
                <a:gd name="T3" fmla="*/ 270 h 271"/>
                <a:gd name="T4" fmla="*/ 101 w 204"/>
                <a:gd name="T5" fmla="*/ 269 h 271"/>
                <a:gd name="T6" fmla="*/ 98 w 204"/>
                <a:gd name="T7" fmla="*/ 267 h 271"/>
                <a:gd name="T8" fmla="*/ 87 w 204"/>
                <a:gd name="T9" fmla="*/ 260 h 271"/>
                <a:gd name="T10" fmla="*/ 84 w 204"/>
                <a:gd name="T11" fmla="*/ 258 h 271"/>
                <a:gd name="T12" fmla="*/ 76 w 204"/>
                <a:gd name="T13" fmla="*/ 250 h 271"/>
                <a:gd name="T14" fmla="*/ 71 w 204"/>
                <a:gd name="T15" fmla="*/ 246 h 271"/>
                <a:gd name="T16" fmla="*/ 66 w 204"/>
                <a:gd name="T17" fmla="*/ 242 h 271"/>
                <a:gd name="T18" fmla="*/ 61 w 204"/>
                <a:gd name="T19" fmla="*/ 239 h 271"/>
                <a:gd name="T20" fmla="*/ 56 w 204"/>
                <a:gd name="T21" fmla="*/ 234 h 271"/>
                <a:gd name="T22" fmla="*/ 52 w 204"/>
                <a:gd name="T23" fmla="*/ 229 h 271"/>
                <a:gd name="T24" fmla="*/ 48 w 204"/>
                <a:gd name="T25" fmla="*/ 224 h 271"/>
                <a:gd name="T26" fmla="*/ 44 w 204"/>
                <a:gd name="T27" fmla="*/ 218 h 271"/>
                <a:gd name="T28" fmla="*/ 40 w 204"/>
                <a:gd name="T29" fmla="*/ 212 h 271"/>
                <a:gd name="T30" fmla="*/ 36 w 204"/>
                <a:gd name="T31" fmla="*/ 205 h 271"/>
                <a:gd name="T32" fmla="*/ 32 w 204"/>
                <a:gd name="T33" fmla="*/ 199 h 271"/>
                <a:gd name="T34" fmla="*/ 24 w 204"/>
                <a:gd name="T35" fmla="*/ 186 h 271"/>
                <a:gd name="T36" fmla="*/ 13 w 204"/>
                <a:gd name="T37" fmla="*/ 169 h 271"/>
                <a:gd name="T38" fmla="*/ 10 w 204"/>
                <a:gd name="T39" fmla="*/ 163 h 271"/>
                <a:gd name="T40" fmla="*/ 7 w 204"/>
                <a:gd name="T41" fmla="*/ 156 h 271"/>
                <a:gd name="T42" fmla="*/ 5 w 204"/>
                <a:gd name="T43" fmla="*/ 149 h 271"/>
                <a:gd name="T44" fmla="*/ 3 w 204"/>
                <a:gd name="T45" fmla="*/ 143 h 271"/>
                <a:gd name="T46" fmla="*/ 2 w 204"/>
                <a:gd name="T47" fmla="*/ 138 h 271"/>
                <a:gd name="T48" fmla="*/ 1 w 204"/>
                <a:gd name="T49" fmla="*/ 133 h 271"/>
                <a:gd name="T50" fmla="*/ 1 w 204"/>
                <a:gd name="T51" fmla="*/ 128 h 271"/>
                <a:gd name="T52" fmla="*/ 1 w 204"/>
                <a:gd name="T53" fmla="*/ 123 h 271"/>
                <a:gd name="T54" fmla="*/ 0 w 204"/>
                <a:gd name="T55" fmla="*/ 118 h 271"/>
                <a:gd name="T56" fmla="*/ 1 w 204"/>
                <a:gd name="T57" fmla="*/ 113 h 271"/>
                <a:gd name="T58" fmla="*/ 2 w 204"/>
                <a:gd name="T59" fmla="*/ 108 h 271"/>
                <a:gd name="T60" fmla="*/ 5 w 204"/>
                <a:gd name="T61" fmla="*/ 100 h 271"/>
                <a:gd name="T62" fmla="*/ 8 w 204"/>
                <a:gd name="T63" fmla="*/ 92 h 271"/>
                <a:gd name="T64" fmla="*/ 13 w 204"/>
                <a:gd name="T65" fmla="*/ 85 h 271"/>
                <a:gd name="T66" fmla="*/ 16 w 204"/>
                <a:gd name="T67" fmla="*/ 81 h 271"/>
                <a:gd name="T68" fmla="*/ 20 w 204"/>
                <a:gd name="T69" fmla="*/ 78 h 271"/>
                <a:gd name="T70" fmla="*/ 25 w 204"/>
                <a:gd name="T71" fmla="*/ 75 h 271"/>
                <a:gd name="T72" fmla="*/ 30 w 204"/>
                <a:gd name="T73" fmla="*/ 73 h 271"/>
                <a:gd name="T74" fmla="*/ 34 w 204"/>
                <a:gd name="T75" fmla="*/ 70 h 271"/>
                <a:gd name="T76" fmla="*/ 38 w 204"/>
                <a:gd name="T77" fmla="*/ 66 h 271"/>
                <a:gd name="T78" fmla="*/ 42 w 204"/>
                <a:gd name="T79" fmla="*/ 63 h 271"/>
                <a:gd name="T80" fmla="*/ 48 w 204"/>
                <a:gd name="T81" fmla="*/ 60 h 271"/>
                <a:gd name="T82" fmla="*/ 54 w 204"/>
                <a:gd name="T83" fmla="*/ 56 h 271"/>
                <a:gd name="T84" fmla="*/ 60 w 204"/>
                <a:gd name="T85" fmla="*/ 52 h 271"/>
                <a:gd name="T86" fmla="*/ 66 w 204"/>
                <a:gd name="T87" fmla="*/ 49 h 271"/>
                <a:gd name="T88" fmla="*/ 72 w 204"/>
                <a:gd name="T89" fmla="*/ 47 h 271"/>
                <a:gd name="T90" fmla="*/ 78 w 204"/>
                <a:gd name="T91" fmla="*/ 44 h 271"/>
                <a:gd name="T92" fmla="*/ 85 w 204"/>
                <a:gd name="T93" fmla="*/ 41 h 271"/>
                <a:gd name="T94" fmla="*/ 99 w 204"/>
                <a:gd name="T95" fmla="*/ 35 h 271"/>
                <a:gd name="T96" fmla="*/ 106 w 204"/>
                <a:gd name="T97" fmla="*/ 32 h 271"/>
                <a:gd name="T98" fmla="*/ 113 w 204"/>
                <a:gd name="T99" fmla="*/ 30 h 271"/>
                <a:gd name="T100" fmla="*/ 120 w 204"/>
                <a:gd name="T101" fmla="*/ 27 h 271"/>
                <a:gd name="T102" fmla="*/ 135 w 204"/>
                <a:gd name="T103" fmla="*/ 23 h 271"/>
                <a:gd name="T104" fmla="*/ 143 w 204"/>
                <a:gd name="T105" fmla="*/ 21 h 271"/>
                <a:gd name="T106" fmla="*/ 150 w 204"/>
                <a:gd name="T107" fmla="*/ 18 h 271"/>
                <a:gd name="T108" fmla="*/ 158 w 204"/>
                <a:gd name="T109" fmla="*/ 15 h 271"/>
                <a:gd name="T110" fmla="*/ 165 w 204"/>
                <a:gd name="T111" fmla="*/ 12 h 271"/>
                <a:gd name="T112" fmla="*/ 171 w 204"/>
                <a:gd name="T113" fmla="*/ 10 h 271"/>
                <a:gd name="T114" fmla="*/ 177 w 204"/>
                <a:gd name="T115" fmla="*/ 9 h 271"/>
                <a:gd name="T116" fmla="*/ 182 w 204"/>
                <a:gd name="T117" fmla="*/ 8 h 271"/>
                <a:gd name="T118" fmla="*/ 186 w 204"/>
                <a:gd name="T119" fmla="*/ 6 h 271"/>
                <a:gd name="T120" fmla="*/ 190 w 204"/>
                <a:gd name="T121" fmla="*/ 5 h 271"/>
                <a:gd name="T122" fmla="*/ 203 w 204"/>
                <a:gd name="T123" fmla="*/ 0 h 2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4" h="271">
                  <a:moveTo>
                    <a:pt x="107" y="270"/>
                  </a:moveTo>
                  <a:lnTo>
                    <a:pt x="104" y="270"/>
                  </a:lnTo>
                  <a:lnTo>
                    <a:pt x="101" y="269"/>
                  </a:lnTo>
                  <a:lnTo>
                    <a:pt x="98" y="267"/>
                  </a:lnTo>
                  <a:lnTo>
                    <a:pt x="87" y="260"/>
                  </a:lnTo>
                  <a:lnTo>
                    <a:pt x="84" y="258"/>
                  </a:lnTo>
                  <a:lnTo>
                    <a:pt x="76" y="250"/>
                  </a:lnTo>
                  <a:lnTo>
                    <a:pt x="71" y="246"/>
                  </a:lnTo>
                  <a:lnTo>
                    <a:pt x="66" y="242"/>
                  </a:lnTo>
                  <a:lnTo>
                    <a:pt x="61" y="239"/>
                  </a:lnTo>
                  <a:lnTo>
                    <a:pt x="56" y="234"/>
                  </a:lnTo>
                  <a:lnTo>
                    <a:pt x="52" y="229"/>
                  </a:lnTo>
                  <a:lnTo>
                    <a:pt x="48" y="224"/>
                  </a:lnTo>
                  <a:lnTo>
                    <a:pt x="44" y="218"/>
                  </a:lnTo>
                  <a:lnTo>
                    <a:pt x="40" y="212"/>
                  </a:lnTo>
                  <a:lnTo>
                    <a:pt x="36" y="205"/>
                  </a:lnTo>
                  <a:lnTo>
                    <a:pt x="32" y="199"/>
                  </a:lnTo>
                  <a:lnTo>
                    <a:pt x="24" y="186"/>
                  </a:lnTo>
                  <a:lnTo>
                    <a:pt x="13" y="169"/>
                  </a:lnTo>
                  <a:lnTo>
                    <a:pt x="10" y="163"/>
                  </a:lnTo>
                  <a:lnTo>
                    <a:pt x="7" y="156"/>
                  </a:lnTo>
                  <a:lnTo>
                    <a:pt x="5" y="149"/>
                  </a:lnTo>
                  <a:lnTo>
                    <a:pt x="3" y="143"/>
                  </a:lnTo>
                  <a:lnTo>
                    <a:pt x="2" y="138"/>
                  </a:lnTo>
                  <a:lnTo>
                    <a:pt x="1" y="133"/>
                  </a:lnTo>
                  <a:lnTo>
                    <a:pt x="1" y="128"/>
                  </a:lnTo>
                  <a:lnTo>
                    <a:pt x="1" y="123"/>
                  </a:lnTo>
                  <a:lnTo>
                    <a:pt x="0" y="118"/>
                  </a:lnTo>
                  <a:lnTo>
                    <a:pt x="1" y="113"/>
                  </a:lnTo>
                  <a:lnTo>
                    <a:pt x="2" y="108"/>
                  </a:lnTo>
                  <a:lnTo>
                    <a:pt x="5" y="100"/>
                  </a:lnTo>
                  <a:lnTo>
                    <a:pt x="8" y="92"/>
                  </a:lnTo>
                  <a:lnTo>
                    <a:pt x="13" y="85"/>
                  </a:lnTo>
                  <a:lnTo>
                    <a:pt x="16" y="81"/>
                  </a:lnTo>
                  <a:lnTo>
                    <a:pt x="20" y="78"/>
                  </a:lnTo>
                  <a:lnTo>
                    <a:pt x="25" y="75"/>
                  </a:lnTo>
                  <a:lnTo>
                    <a:pt x="30" y="73"/>
                  </a:lnTo>
                  <a:lnTo>
                    <a:pt x="34" y="70"/>
                  </a:lnTo>
                  <a:lnTo>
                    <a:pt x="38" y="66"/>
                  </a:lnTo>
                  <a:lnTo>
                    <a:pt x="42" y="63"/>
                  </a:lnTo>
                  <a:lnTo>
                    <a:pt x="48" y="60"/>
                  </a:lnTo>
                  <a:lnTo>
                    <a:pt x="54" y="56"/>
                  </a:lnTo>
                  <a:lnTo>
                    <a:pt x="60" y="52"/>
                  </a:lnTo>
                  <a:lnTo>
                    <a:pt x="66" y="49"/>
                  </a:lnTo>
                  <a:lnTo>
                    <a:pt x="72" y="47"/>
                  </a:lnTo>
                  <a:lnTo>
                    <a:pt x="78" y="44"/>
                  </a:lnTo>
                  <a:lnTo>
                    <a:pt x="85" y="41"/>
                  </a:lnTo>
                  <a:lnTo>
                    <a:pt x="99" y="35"/>
                  </a:lnTo>
                  <a:lnTo>
                    <a:pt x="106" y="32"/>
                  </a:lnTo>
                  <a:lnTo>
                    <a:pt x="113" y="30"/>
                  </a:lnTo>
                  <a:lnTo>
                    <a:pt x="120" y="27"/>
                  </a:lnTo>
                  <a:lnTo>
                    <a:pt x="135" y="23"/>
                  </a:lnTo>
                  <a:lnTo>
                    <a:pt x="143" y="21"/>
                  </a:lnTo>
                  <a:lnTo>
                    <a:pt x="150" y="18"/>
                  </a:lnTo>
                  <a:lnTo>
                    <a:pt x="158" y="15"/>
                  </a:lnTo>
                  <a:lnTo>
                    <a:pt x="165" y="12"/>
                  </a:lnTo>
                  <a:lnTo>
                    <a:pt x="171" y="10"/>
                  </a:lnTo>
                  <a:lnTo>
                    <a:pt x="177" y="9"/>
                  </a:lnTo>
                  <a:lnTo>
                    <a:pt x="182" y="8"/>
                  </a:lnTo>
                  <a:lnTo>
                    <a:pt x="186" y="6"/>
                  </a:lnTo>
                  <a:lnTo>
                    <a:pt x="190" y="5"/>
                  </a:lnTo>
                  <a:lnTo>
                    <a:pt x="203"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84" name="SMARTInkAnnotation98"/>
            <p:cNvSpPr>
              <a:spLocks/>
            </p:cNvSpPr>
            <p:nvPr/>
          </p:nvSpPr>
          <p:spPr bwMode="auto">
            <a:xfrm>
              <a:off x="1929" y="2937"/>
              <a:ext cx="164" cy="180"/>
            </a:xfrm>
            <a:custGeom>
              <a:avLst/>
              <a:gdLst>
                <a:gd name="T0" fmla="*/ 157 w 164"/>
                <a:gd name="T1" fmla="*/ 54 h 180"/>
                <a:gd name="T2" fmla="*/ 154 w 164"/>
                <a:gd name="T3" fmla="*/ 45 h 180"/>
                <a:gd name="T4" fmla="*/ 149 w 164"/>
                <a:gd name="T5" fmla="*/ 35 h 180"/>
                <a:gd name="T6" fmla="*/ 147 w 164"/>
                <a:gd name="T7" fmla="*/ 27 h 180"/>
                <a:gd name="T8" fmla="*/ 143 w 164"/>
                <a:gd name="T9" fmla="*/ 21 h 180"/>
                <a:gd name="T10" fmla="*/ 135 w 164"/>
                <a:gd name="T11" fmla="*/ 12 h 180"/>
                <a:gd name="T12" fmla="*/ 130 w 164"/>
                <a:gd name="T13" fmla="*/ 8 h 180"/>
                <a:gd name="T14" fmla="*/ 124 w 164"/>
                <a:gd name="T15" fmla="*/ 6 h 180"/>
                <a:gd name="T16" fmla="*/ 117 w 164"/>
                <a:gd name="T17" fmla="*/ 4 h 180"/>
                <a:gd name="T18" fmla="*/ 110 w 164"/>
                <a:gd name="T19" fmla="*/ 1 h 180"/>
                <a:gd name="T20" fmla="*/ 103 w 164"/>
                <a:gd name="T21" fmla="*/ 0 h 180"/>
                <a:gd name="T22" fmla="*/ 95 w 164"/>
                <a:gd name="T23" fmla="*/ 0 h 180"/>
                <a:gd name="T24" fmla="*/ 88 w 164"/>
                <a:gd name="T25" fmla="*/ 0 h 180"/>
                <a:gd name="T26" fmla="*/ 80 w 164"/>
                <a:gd name="T27" fmla="*/ 2 h 180"/>
                <a:gd name="T28" fmla="*/ 73 w 164"/>
                <a:gd name="T29" fmla="*/ 5 h 180"/>
                <a:gd name="T30" fmla="*/ 58 w 164"/>
                <a:gd name="T31" fmla="*/ 12 h 180"/>
                <a:gd name="T32" fmla="*/ 50 w 164"/>
                <a:gd name="T33" fmla="*/ 18 h 180"/>
                <a:gd name="T34" fmla="*/ 43 w 164"/>
                <a:gd name="T35" fmla="*/ 25 h 180"/>
                <a:gd name="T36" fmla="*/ 35 w 164"/>
                <a:gd name="T37" fmla="*/ 34 h 180"/>
                <a:gd name="T38" fmla="*/ 24 w 164"/>
                <a:gd name="T39" fmla="*/ 50 h 180"/>
                <a:gd name="T40" fmla="*/ 18 w 164"/>
                <a:gd name="T41" fmla="*/ 61 h 180"/>
                <a:gd name="T42" fmla="*/ 13 w 164"/>
                <a:gd name="T43" fmla="*/ 72 h 180"/>
                <a:gd name="T44" fmla="*/ 6 w 164"/>
                <a:gd name="T45" fmla="*/ 84 h 180"/>
                <a:gd name="T46" fmla="*/ 2 w 164"/>
                <a:gd name="T47" fmla="*/ 93 h 180"/>
                <a:gd name="T48" fmla="*/ 1 w 164"/>
                <a:gd name="T49" fmla="*/ 102 h 180"/>
                <a:gd name="T50" fmla="*/ 0 w 164"/>
                <a:gd name="T51" fmla="*/ 110 h 180"/>
                <a:gd name="T52" fmla="*/ 0 w 164"/>
                <a:gd name="T53" fmla="*/ 118 h 180"/>
                <a:gd name="T54" fmla="*/ 1 w 164"/>
                <a:gd name="T55" fmla="*/ 121 h 180"/>
                <a:gd name="T56" fmla="*/ 6 w 164"/>
                <a:gd name="T57" fmla="*/ 122 h 180"/>
                <a:gd name="T58" fmla="*/ 10 w 164"/>
                <a:gd name="T59" fmla="*/ 122 h 180"/>
                <a:gd name="T60" fmla="*/ 16 w 164"/>
                <a:gd name="T61" fmla="*/ 120 h 180"/>
                <a:gd name="T62" fmla="*/ 22 w 164"/>
                <a:gd name="T63" fmla="*/ 115 h 180"/>
                <a:gd name="T64" fmla="*/ 30 w 164"/>
                <a:gd name="T65" fmla="*/ 109 h 180"/>
                <a:gd name="T66" fmla="*/ 63 w 164"/>
                <a:gd name="T67" fmla="*/ 76 h 180"/>
                <a:gd name="T68" fmla="*/ 85 w 164"/>
                <a:gd name="T69" fmla="*/ 55 h 180"/>
                <a:gd name="T70" fmla="*/ 94 w 164"/>
                <a:gd name="T71" fmla="*/ 51 h 180"/>
                <a:gd name="T72" fmla="*/ 98 w 164"/>
                <a:gd name="T73" fmla="*/ 51 h 180"/>
                <a:gd name="T74" fmla="*/ 97 w 164"/>
                <a:gd name="T75" fmla="*/ 53 h 180"/>
                <a:gd name="T76" fmla="*/ 96 w 164"/>
                <a:gd name="T77" fmla="*/ 61 h 180"/>
                <a:gd name="T78" fmla="*/ 97 w 164"/>
                <a:gd name="T79" fmla="*/ 67 h 180"/>
                <a:gd name="T80" fmla="*/ 99 w 164"/>
                <a:gd name="T81" fmla="*/ 75 h 180"/>
                <a:gd name="T82" fmla="*/ 100 w 164"/>
                <a:gd name="T83" fmla="*/ 85 h 180"/>
                <a:gd name="T84" fmla="*/ 101 w 164"/>
                <a:gd name="T85" fmla="*/ 98 h 180"/>
                <a:gd name="T86" fmla="*/ 102 w 164"/>
                <a:gd name="T87" fmla="*/ 107 h 180"/>
                <a:gd name="T88" fmla="*/ 105 w 164"/>
                <a:gd name="T89" fmla="*/ 117 h 180"/>
                <a:gd name="T90" fmla="*/ 109 w 164"/>
                <a:gd name="T91" fmla="*/ 126 h 180"/>
                <a:gd name="T92" fmla="*/ 114 w 164"/>
                <a:gd name="T93" fmla="*/ 136 h 180"/>
                <a:gd name="T94" fmla="*/ 120 w 164"/>
                <a:gd name="T95" fmla="*/ 145 h 180"/>
                <a:gd name="T96" fmla="*/ 127 w 164"/>
                <a:gd name="T97" fmla="*/ 154 h 180"/>
                <a:gd name="T98" fmla="*/ 135 w 164"/>
                <a:gd name="T99" fmla="*/ 160 h 180"/>
                <a:gd name="T100" fmla="*/ 142 w 164"/>
                <a:gd name="T101" fmla="*/ 165 h 180"/>
                <a:gd name="T102" fmla="*/ 150 w 164"/>
                <a:gd name="T103" fmla="*/ 169 h 180"/>
                <a:gd name="T104" fmla="*/ 155 w 164"/>
                <a:gd name="T105" fmla="*/ 173 h 1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4" h="180">
                  <a:moveTo>
                    <a:pt x="157" y="72"/>
                  </a:moveTo>
                  <a:lnTo>
                    <a:pt x="157" y="54"/>
                  </a:lnTo>
                  <a:lnTo>
                    <a:pt x="155" y="48"/>
                  </a:lnTo>
                  <a:lnTo>
                    <a:pt x="154" y="45"/>
                  </a:lnTo>
                  <a:lnTo>
                    <a:pt x="153" y="42"/>
                  </a:lnTo>
                  <a:lnTo>
                    <a:pt x="149" y="35"/>
                  </a:lnTo>
                  <a:lnTo>
                    <a:pt x="148" y="32"/>
                  </a:lnTo>
                  <a:lnTo>
                    <a:pt x="147" y="27"/>
                  </a:lnTo>
                  <a:lnTo>
                    <a:pt x="145" y="24"/>
                  </a:lnTo>
                  <a:lnTo>
                    <a:pt x="143" y="21"/>
                  </a:lnTo>
                  <a:lnTo>
                    <a:pt x="140" y="17"/>
                  </a:lnTo>
                  <a:lnTo>
                    <a:pt x="135" y="12"/>
                  </a:lnTo>
                  <a:lnTo>
                    <a:pt x="133" y="9"/>
                  </a:lnTo>
                  <a:lnTo>
                    <a:pt x="130" y="8"/>
                  </a:lnTo>
                  <a:lnTo>
                    <a:pt x="127" y="7"/>
                  </a:lnTo>
                  <a:lnTo>
                    <a:pt x="124" y="6"/>
                  </a:lnTo>
                  <a:lnTo>
                    <a:pt x="121" y="5"/>
                  </a:lnTo>
                  <a:lnTo>
                    <a:pt x="117" y="4"/>
                  </a:lnTo>
                  <a:lnTo>
                    <a:pt x="114" y="2"/>
                  </a:lnTo>
                  <a:lnTo>
                    <a:pt x="110" y="1"/>
                  </a:lnTo>
                  <a:lnTo>
                    <a:pt x="106" y="1"/>
                  </a:lnTo>
                  <a:lnTo>
                    <a:pt x="103" y="0"/>
                  </a:lnTo>
                  <a:lnTo>
                    <a:pt x="99" y="0"/>
                  </a:lnTo>
                  <a:lnTo>
                    <a:pt x="95" y="0"/>
                  </a:lnTo>
                  <a:lnTo>
                    <a:pt x="91" y="0"/>
                  </a:lnTo>
                  <a:lnTo>
                    <a:pt x="88" y="0"/>
                  </a:lnTo>
                  <a:lnTo>
                    <a:pt x="84" y="1"/>
                  </a:lnTo>
                  <a:lnTo>
                    <a:pt x="80" y="2"/>
                  </a:lnTo>
                  <a:lnTo>
                    <a:pt x="76" y="4"/>
                  </a:lnTo>
                  <a:lnTo>
                    <a:pt x="73" y="5"/>
                  </a:lnTo>
                  <a:lnTo>
                    <a:pt x="65" y="9"/>
                  </a:lnTo>
                  <a:lnTo>
                    <a:pt x="58" y="12"/>
                  </a:lnTo>
                  <a:lnTo>
                    <a:pt x="54" y="15"/>
                  </a:lnTo>
                  <a:lnTo>
                    <a:pt x="50" y="18"/>
                  </a:lnTo>
                  <a:lnTo>
                    <a:pt x="46" y="21"/>
                  </a:lnTo>
                  <a:lnTo>
                    <a:pt x="43" y="25"/>
                  </a:lnTo>
                  <a:lnTo>
                    <a:pt x="39" y="30"/>
                  </a:lnTo>
                  <a:lnTo>
                    <a:pt x="35" y="34"/>
                  </a:lnTo>
                  <a:lnTo>
                    <a:pt x="31" y="40"/>
                  </a:lnTo>
                  <a:lnTo>
                    <a:pt x="24" y="50"/>
                  </a:lnTo>
                  <a:lnTo>
                    <a:pt x="21" y="56"/>
                  </a:lnTo>
                  <a:lnTo>
                    <a:pt x="18" y="61"/>
                  </a:lnTo>
                  <a:lnTo>
                    <a:pt x="15" y="67"/>
                  </a:lnTo>
                  <a:lnTo>
                    <a:pt x="13" y="72"/>
                  </a:lnTo>
                  <a:lnTo>
                    <a:pt x="9" y="78"/>
                  </a:lnTo>
                  <a:lnTo>
                    <a:pt x="6" y="84"/>
                  </a:lnTo>
                  <a:lnTo>
                    <a:pt x="4" y="89"/>
                  </a:lnTo>
                  <a:lnTo>
                    <a:pt x="2" y="93"/>
                  </a:lnTo>
                  <a:lnTo>
                    <a:pt x="1" y="98"/>
                  </a:lnTo>
                  <a:lnTo>
                    <a:pt x="1" y="102"/>
                  </a:lnTo>
                  <a:lnTo>
                    <a:pt x="0" y="106"/>
                  </a:lnTo>
                  <a:lnTo>
                    <a:pt x="0" y="110"/>
                  </a:lnTo>
                  <a:lnTo>
                    <a:pt x="0" y="116"/>
                  </a:lnTo>
                  <a:lnTo>
                    <a:pt x="0" y="118"/>
                  </a:lnTo>
                  <a:lnTo>
                    <a:pt x="0" y="120"/>
                  </a:lnTo>
                  <a:lnTo>
                    <a:pt x="1" y="121"/>
                  </a:lnTo>
                  <a:lnTo>
                    <a:pt x="2" y="122"/>
                  </a:lnTo>
                  <a:lnTo>
                    <a:pt x="6" y="122"/>
                  </a:lnTo>
                  <a:lnTo>
                    <a:pt x="7" y="123"/>
                  </a:lnTo>
                  <a:lnTo>
                    <a:pt x="10" y="122"/>
                  </a:lnTo>
                  <a:lnTo>
                    <a:pt x="12" y="121"/>
                  </a:lnTo>
                  <a:lnTo>
                    <a:pt x="16" y="120"/>
                  </a:lnTo>
                  <a:lnTo>
                    <a:pt x="19" y="118"/>
                  </a:lnTo>
                  <a:lnTo>
                    <a:pt x="22" y="115"/>
                  </a:lnTo>
                  <a:lnTo>
                    <a:pt x="26" y="112"/>
                  </a:lnTo>
                  <a:lnTo>
                    <a:pt x="30" y="109"/>
                  </a:lnTo>
                  <a:lnTo>
                    <a:pt x="37" y="102"/>
                  </a:lnTo>
                  <a:lnTo>
                    <a:pt x="63" y="76"/>
                  </a:lnTo>
                  <a:lnTo>
                    <a:pt x="82" y="57"/>
                  </a:lnTo>
                  <a:lnTo>
                    <a:pt x="85" y="55"/>
                  </a:lnTo>
                  <a:lnTo>
                    <a:pt x="88" y="53"/>
                  </a:lnTo>
                  <a:lnTo>
                    <a:pt x="94" y="51"/>
                  </a:lnTo>
                  <a:lnTo>
                    <a:pt x="98" y="50"/>
                  </a:lnTo>
                  <a:lnTo>
                    <a:pt x="98" y="51"/>
                  </a:lnTo>
                  <a:lnTo>
                    <a:pt x="98" y="52"/>
                  </a:lnTo>
                  <a:lnTo>
                    <a:pt x="97" y="53"/>
                  </a:lnTo>
                  <a:lnTo>
                    <a:pt x="96" y="58"/>
                  </a:lnTo>
                  <a:lnTo>
                    <a:pt x="96" y="61"/>
                  </a:lnTo>
                  <a:lnTo>
                    <a:pt x="96" y="64"/>
                  </a:lnTo>
                  <a:lnTo>
                    <a:pt x="97" y="67"/>
                  </a:lnTo>
                  <a:lnTo>
                    <a:pt x="98" y="71"/>
                  </a:lnTo>
                  <a:lnTo>
                    <a:pt x="99" y="75"/>
                  </a:lnTo>
                  <a:lnTo>
                    <a:pt x="100" y="80"/>
                  </a:lnTo>
                  <a:lnTo>
                    <a:pt x="100" y="85"/>
                  </a:lnTo>
                  <a:lnTo>
                    <a:pt x="100" y="89"/>
                  </a:lnTo>
                  <a:lnTo>
                    <a:pt x="101" y="98"/>
                  </a:lnTo>
                  <a:lnTo>
                    <a:pt x="101" y="103"/>
                  </a:lnTo>
                  <a:lnTo>
                    <a:pt x="102" y="107"/>
                  </a:lnTo>
                  <a:lnTo>
                    <a:pt x="104" y="113"/>
                  </a:lnTo>
                  <a:lnTo>
                    <a:pt x="105" y="117"/>
                  </a:lnTo>
                  <a:lnTo>
                    <a:pt x="107" y="122"/>
                  </a:lnTo>
                  <a:lnTo>
                    <a:pt x="109" y="126"/>
                  </a:lnTo>
                  <a:lnTo>
                    <a:pt x="111" y="131"/>
                  </a:lnTo>
                  <a:lnTo>
                    <a:pt x="114" y="136"/>
                  </a:lnTo>
                  <a:lnTo>
                    <a:pt x="117" y="141"/>
                  </a:lnTo>
                  <a:lnTo>
                    <a:pt x="120" y="145"/>
                  </a:lnTo>
                  <a:lnTo>
                    <a:pt x="124" y="150"/>
                  </a:lnTo>
                  <a:lnTo>
                    <a:pt x="127" y="154"/>
                  </a:lnTo>
                  <a:lnTo>
                    <a:pt x="131" y="157"/>
                  </a:lnTo>
                  <a:lnTo>
                    <a:pt x="135" y="160"/>
                  </a:lnTo>
                  <a:lnTo>
                    <a:pt x="138" y="163"/>
                  </a:lnTo>
                  <a:lnTo>
                    <a:pt x="142" y="165"/>
                  </a:lnTo>
                  <a:lnTo>
                    <a:pt x="146" y="167"/>
                  </a:lnTo>
                  <a:lnTo>
                    <a:pt x="150" y="169"/>
                  </a:lnTo>
                  <a:lnTo>
                    <a:pt x="153" y="171"/>
                  </a:lnTo>
                  <a:lnTo>
                    <a:pt x="155" y="173"/>
                  </a:lnTo>
                  <a:lnTo>
                    <a:pt x="163" y="179"/>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85" name="SMARTInkAnnotation99"/>
            <p:cNvSpPr>
              <a:spLocks/>
            </p:cNvSpPr>
            <p:nvPr/>
          </p:nvSpPr>
          <p:spPr bwMode="auto">
            <a:xfrm>
              <a:off x="2109" y="2936"/>
              <a:ext cx="654" cy="184"/>
            </a:xfrm>
            <a:custGeom>
              <a:avLst/>
              <a:gdLst>
                <a:gd name="T0" fmla="*/ 151 w 654"/>
                <a:gd name="T1" fmla="*/ 15 h 184"/>
                <a:gd name="T2" fmla="*/ 135 w 654"/>
                <a:gd name="T3" fmla="*/ 2 h 184"/>
                <a:gd name="T4" fmla="*/ 84 w 654"/>
                <a:gd name="T5" fmla="*/ 11 h 184"/>
                <a:gd name="T6" fmla="*/ 50 w 654"/>
                <a:gd name="T7" fmla="*/ 35 h 184"/>
                <a:gd name="T8" fmla="*/ 24 w 654"/>
                <a:gd name="T9" fmla="*/ 58 h 184"/>
                <a:gd name="T10" fmla="*/ 2 w 654"/>
                <a:gd name="T11" fmla="*/ 97 h 184"/>
                <a:gd name="T12" fmla="*/ 0 w 654"/>
                <a:gd name="T13" fmla="*/ 118 h 184"/>
                <a:gd name="T14" fmla="*/ 8 w 654"/>
                <a:gd name="T15" fmla="*/ 123 h 184"/>
                <a:gd name="T16" fmla="*/ 32 w 654"/>
                <a:gd name="T17" fmla="*/ 108 h 184"/>
                <a:gd name="T18" fmla="*/ 67 w 654"/>
                <a:gd name="T19" fmla="*/ 88 h 184"/>
                <a:gd name="T20" fmla="*/ 95 w 654"/>
                <a:gd name="T21" fmla="*/ 67 h 184"/>
                <a:gd name="T22" fmla="*/ 122 w 654"/>
                <a:gd name="T23" fmla="*/ 57 h 184"/>
                <a:gd name="T24" fmla="*/ 124 w 654"/>
                <a:gd name="T25" fmla="*/ 116 h 184"/>
                <a:gd name="T26" fmla="*/ 137 w 654"/>
                <a:gd name="T27" fmla="*/ 137 h 184"/>
                <a:gd name="T28" fmla="*/ 164 w 654"/>
                <a:gd name="T29" fmla="*/ 135 h 184"/>
                <a:gd name="T30" fmla="*/ 185 w 654"/>
                <a:gd name="T31" fmla="*/ 116 h 184"/>
                <a:gd name="T32" fmla="*/ 219 w 654"/>
                <a:gd name="T33" fmla="*/ 69 h 184"/>
                <a:gd name="T34" fmla="*/ 238 w 654"/>
                <a:gd name="T35" fmla="*/ 45 h 184"/>
                <a:gd name="T36" fmla="*/ 254 w 654"/>
                <a:gd name="T37" fmla="*/ 25 h 184"/>
                <a:gd name="T38" fmla="*/ 270 w 654"/>
                <a:gd name="T39" fmla="*/ 12 h 184"/>
                <a:gd name="T40" fmla="*/ 265 w 654"/>
                <a:gd name="T41" fmla="*/ 22 h 184"/>
                <a:gd name="T42" fmla="*/ 260 w 654"/>
                <a:gd name="T43" fmla="*/ 46 h 184"/>
                <a:gd name="T44" fmla="*/ 250 w 654"/>
                <a:gd name="T45" fmla="*/ 69 h 184"/>
                <a:gd name="T46" fmla="*/ 244 w 654"/>
                <a:gd name="T47" fmla="*/ 95 h 184"/>
                <a:gd name="T48" fmla="*/ 242 w 654"/>
                <a:gd name="T49" fmla="*/ 122 h 184"/>
                <a:gd name="T50" fmla="*/ 246 w 654"/>
                <a:gd name="T51" fmla="*/ 134 h 184"/>
                <a:gd name="T52" fmla="*/ 260 w 654"/>
                <a:gd name="T53" fmla="*/ 118 h 184"/>
                <a:gd name="T54" fmla="*/ 281 w 654"/>
                <a:gd name="T55" fmla="*/ 94 h 184"/>
                <a:gd name="T56" fmla="*/ 304 w 654"/>
                <a:gd name="T57" fmla="*/ 68 h 184"/>
                <a:gd name="T58" fmla="*/ 337 w 654"/>
                <a:gd name="T59" fmla="*/ 59 h 184"/>
                <a:gd name="T60" fmla="*/ 333 w 654"/>
                <a:gd name="T61" fmla="*/ 77 h 184"/>
                <a:gd name="T62" fmla="*/ 336 w 654"/>
                <a:gd name="T63" fmla="*/ 99 h 184"/>
                <a:gd name="T64" fmla="*/ 343 w 654"/>
                <a:gd name="T65" fmla="*/ 111 h 184"/>
                <a:gd name="T66" fmla="*/ 370 w 654"/>
                <a:gd name="T67" fmla="*/ 99 h 184"/>
                <a:gd name="T68" fmla="*/ 429 w 654"/>
                <a:gd name="T69" fmla="*/ 44 h 184"/>
                <a:gd name="T70" fmla="*/ 439 w 654"/>
                <a:gd name="T71" fmla="*/ 47 h 184"/>
                <a:gd name="T72" fmla="*/ 434 w 654"/>
                <a:gd name="T73" fmla="*/ 68 h 184"/>
                <a:gd name="T74" fmla="*/ 429 w 654"/>
                <a:gd name="T75" fmla="*/ 90 h 184"/>
                <a:gd name="T76" fmla="*/ 431 w 654"/>
                <a:gd name="T77" fmla="*/ 106 h 184"/>
                <a:gd name="T78" fmla="*/ 446 w 654"/>
                <a:gd name="T79" fmla="*/ 123 h 184"/>
                <a:gd name="T80" fmla="*/ 485 w 654"/>
                <a:gd name="T81" fmla="*/ 111 h 184"/>
                <a:gd name="T82" fmla="*/ 505 w 654"/>
                <a:gd name="T83" fmla="*/ 95 h 184"/>
                <a:gd name="T84" fmla="*/ 517 w 654"/>
                <a:gd name="T85" fmla="*/ 82 h 184"/>
                <a:gd name="T86" fmla="*/ 529 w 654"/>
                <a:gd name="T87" fmla="*/ 76 h 184"/>
                <a:gd name="T88" fmla="*/ 524 w 654"/>
                <a:gd name="T89" fmla="*/ 90 h 184"/>
                <a:gd name="T90" fmla="*/ 524 w 654"/>
                <a:gd name="T91" fmla="*/ 141 h 184"/>
                <a:gd name="T92" fmla="*/ 531 w 654"/>
                <a:gd name="T93" fmla="*/ 161 h 184"/>
                <a:gd name="T94" fmla="*/ 556 w 654"/>
                <a:gd name="T95" fmla="*/ 182 h 184"/>
                <a:gd name="T96" fmla="*/ 576 w 654"/>
                <a:gd name="T97" fmla="*/ 179 h 184"/>
                <a:gd name="T98" fmla="*/ 597 w 654"/>
                <a:gd name="T99" fmla="*/ 162 h 184"/>
                <a:gd name="T100" fmla="*/ 611 w 654"/>
                <a:gd name="T101" fmla="*/ 144 h 184"/>
                <a:gd name="T102" fmla="*/ 626 w 654"/>
                <a:gd name="T103" fmla="*/ 126 h 184"/>
                <a:gd name="T104" fmla="*/ 637 w 654"/>
                <a:gd name="T105" fmla="*/ 102 h 184"/>
                <a:gd name="T106" fmla="*/ 641 w 654"/>
                <a:gd name="T107" fmla="*/ 142 h 184"/>
                <a:gd name="T108" fmla="*/ 646 w 654"/>
                <a:gd name="T109" fmla="*/ 164 h 1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54" h="184">
                  <a:moveTo>
                    <a:pt x="157" y="40"/>
                  </a:moveTo>
                  <a:lnTo>
                    <a:pt x="157" y="26"/>
                  </a:lnTo>
                  <a:lnTo>
                    <a:pt x="157" y="25"/>
                  </a:lnTo>
                  <a:lnTo>
                    <a:pt x="154" y="21"/>
                  </a:lnTo>
                  <a:lnTo>
                    <a:pt x="151" y="15"/>
                  </a:lnTo>
                  <a:lnTo>
                    <a:pt x="149" y="12"/>
                  </a:lnTo>
                  <a:lnTo>
                    <a:pt x="146" y="7"/>
                  </a:lnTo>
                  <a:lnTo>
                    <a:pt x="144" y="5"/>
                  </a:lnTo>
                  <a:lnTo>
                    <a:pt x="142" y="3"/>
                  </a:lnTo>
                  <a:lnTo>
                    <a:pt x="135" y="2"/>
                  </a:lnTo>
                  <a:lnTo>
                    <a:pt x="118" y="0"/>
                  </a:lnTo>
                  <a:lnTo>
                    <a:pt x="114" y="0"/>
                  </a:lnTo>
                  <a:lnTo>
                    <a:pt x="100" y="3"/>
                  </a:lnTo>
                  <a:lnTo>
                    <a:pt x="89" y="8"/>
                  </a:lnTo>
                  <a:lnTo>
                    <a:pt x="84" y="11"/>
                  </a:lnTo>
                  <a:lnTo>
                    <a:pt x="78" y="14"/>
                  </a:lnTo>
                  <a:lnTo>
                    <a:pt x="67" y="21"/>
                  </a:lnTo>
                  <a:lnTo>
                    <a:pt x="61" y="26"/>
                  </a:lnTo>
                  <a:lnTo>
                    <a:pt x="56" y="30"/>
                  </a:lnTo>
                  <a:lnTo>
                    <a:pt x="50" y="35"/>
                  </a:lnTo>
                  <a:lnTo>
                    <a:pt x="45" y="40"/>
                  </a:lnTo>
                  <a:lnTo>
                    <a:pt x="39" y="44"/>
                  </a:lnTo>
                  <a:lnTo>
                    <a:pt x="33" y="48"/>
                  </a:lnTo>
                  <a:lnTo>
                    <a:pt x="28" y="53"/>
                  </a:lnTo>
                  <a:lnTo>
                    <a:pt x="24" y="58"/>
                  </a:lnTo>
                  <a:lnTo>
                    <a:pt x="19" y="63"/>
                  </a:lnTo>
                  <a:lnTo>
                    <a:pt x="16" y="68"/>
                  </a:lnTo>
                  <a:lnTo>
                    <a:pt x="13" y="74"/>
                  </a:lnTo>
                  <a:lnTo>
                    <a:pt x="4" y="93"/>
                  </a:lnTo>
                  <a:lnTo>
                    <a:pt x="2" y="97"/>
                  </a:lnTo>
                  <a:lnTo>
                    <a:pt x="1" y="101"/>
                  </a:lnTo>
                  <a:lnTo>
                    <a:pt x="1" y="105"/>
                  </a:lnTo>
                  <a:lnTo>
                    <a:pt x="0" y="108"/>
                  </a:lnTo>
                  <a:lnTo>
                    <a:pt x="0" y="113"/>
                  </a:lnTo>
                  <a:lnTo>
                    <a:pt x="0" y="118"/>
                  </a:lnTo>
                  <a:lnTo>
                    <a:pt x="0" y="120"/>
                  </a:lnTo>
                  <a:lnTo>
                    <a:pt x="1" y="121"/>
                  </a:lnTo>
                  <a:lnTo>
                    <a:pt x="3" y="122"/>
                  </a:lnTo>
                  <a:lnTo>
                    <a:pt x="6" y="123"/>
                  </a:lnTo>
                  <a:lnTo>
                    <a:pt x="8" y="123"/>
                  </a:lnTo>
                  <a:lnTo>
                    <a:pt x="10" y="122"/>
                  </a:lnTo>
                  <a:lnTo>
                    <a:pt x="18" y="118"/>
                  </a:lnTo>
                  <a:lnTo>
                    <a:pt x="25" y="114"/>
                  </a:lnTo>
                  <a:lnTo>
                    <a:pt x="28" y="111"/>
                  </a:lnTo>
                  <a:lnTo>
                    <a:pt x="32" y="108"/>
                  </a:lnTo>
                  <a:lnTo>
                    <a:pt x="41" y="103"/>
                  </a:lnTo>
                  <a:lnTo>
                    <a:pt x="51" y="98"/>
                  </a:lnTo>
                  <a:lnTo>
                    <a:pt x="56" y="95"/>
                  </a:lnTo>
                  <a:lnTo>
                    <a:pt x="62" y="91"/>
                  </a:lnTo>
                  <a:lnTo>
                    <a:pt x="67" y="88"/>
                  </a:lnTo>
                  <a:lnTo>
                    <a:pt x="71" y="84"/>
                  </a:lnTo>
                  <a:lnTo>
                    <a:pt x="76" y="81"/>
                  </a:lnTo>
                  <a:lnTo>
                    <a:pt x="84" y="75"/>
                  </a:lnTo>
                  <a:lnTo>
                    <a:pt x="91" y="70"/>
                  </a:lnTo>
                  <a:lnTo>
                    <a:pt x="95" y="67"/>
                  </a:lnTo>
                  <a:lnTo>
                    <a:pt x="99" y="63"/>
                  </a:lnTo>
                  <a:lnTo>
                    <a:pt x="103" y="61"/>
                  </a:lnTo>
                  <a:lnTo>
                    <a:pt x="110" y="58"/>
                  </a:lnTo>
                  <a:lnTo>
                    <a:pt x="122" y="57"/>
                  </a:lnTo>
                  <a:lnTo>
                    <a:pt x="123" y="60"/>
                  </a:lnTo>
                  <a:lnTo>
                    <a:pt x="123" y="64"/>
                  </a:lnTo>
                  <a:lnTo>
                    <a:pt x="123" y="76"/>
                  </a:lnTo>
                  <a:lnTo>
                    <a:pt x="123" y="114"/>
                  </a:lnTo>
                  <a:lnTo>
                    <a:pt x="124" y="116"/>
                  </a:lnTo>
                  <a:lnTo>
                    <a:pt x="125" y="120"/>
                  </a:lnTo>
                  <a:lnTo>
                    <a:pt x="126" y="123"/>
                  </a:lnTo>
                  <a:lnTo>
                    <a:pt x="130" y="128"/>
                  </a:lnTo>
                  <a:lnTo>
                    <a:pt x="133" y="133"/>
                  </a:lnTo>
                  <a:lnTo>
                    <a:pt x="137" y="137"/>
                  </a:lnTo>
                  <a:lnTo>
                    <a:pt x="139" y="138"/>
                  </a:lnTo>
                  <a:lnTo>
                    <a:pt x="142" y="140"/>
                  </a:lnTo>
                  <a:lnTo>
                    <a:pt x="151" y="141"/>
                  </a:lnTo>
                  <a:lnTo>
                    <a:pt x="154" y="140"/>
                  </a:lnTo>
                  <a:lnTo>
                    <a:pt x="164" y="135"/>
                  </a:lnTo>
                  <a:lnTo>
                    <a:pt x="171" y="131"/>
                  </a:lnTo>
                  <a:lnTo>
                    <a:pt x="175" y="128"/>
                  </a:lnTo>
                  <a:lnTo>
                    <a:pt x="178" y="125"/>
                  </a:lnTo>
                  <a:lnTo>
                    <a:pt x="182" y="121"/>
                  </a:lnTo>
                  <a:lnTo>
                    <a:pt x="185" y="116"/>
                  </a:lnTo>
                  <a:lnTo>
                    <a:pt x="189" y="111"/>
                  </a:lnTo>
                  <a:lnTo>
                    <a:pt x="197" y="101"/>
                  </a:lnTo>
                  <a:lnTo>
                    <a:pt x="212" y="79"/>
                  </a:lnTo>
                  <a:lnTo>
                    <a:pt x="215" y="74"/>
                  </a:lnTo>
                  <a:lnTo>
                    <a:pt x="219" y="69"/>
                  </a:lnTo>
                  <a:lnTo>
                    <a:pt x="223" y="65"/>
                  </a:lnTo>
                  <a:lnTo>
                    <a:pt x="227" y="60"/>
                  </a:lnTo>
                  <a:lnTo>
                    <a:pt x="230" y="55"/>
                  </a:lnTo>
                  <a:lnTo>
                    <a:pt x="234" y="50"/>
                  </a:lnTo>
                  <a:lnTo>
                    <a:pt x="238" y="45"/>
                  </a:lnTo>
                  <a:lnTo>
                    <a:pt x="242" y="41"/>
                  </a:lnTo>
                  <a:lnTo>
                    <a:pt x="245" y="37"/>
                  </a:lnTo>
                  <a:lnTo>
                    <a:pt x="249" y="33"/>
                  </a:lnTo>
                  <a:lnTo>
                    <a:pt x="251" y="29"/>
                  </a:lnTo>
                  <a:lnTo>
                    <a:pt x="254" y="25"/>
                  </a:lnTo>
                  <a:lnTo>
                    <a:pt x="256" y="22"/>
                  </a:lnTo>
                  <a:lnTo>
                    <a:pt x="260" y="16"/>
                  </a:lnTo>
                  <a:lnTo>
                    <a:pt x="262" y="15"/>
                  </a:lnTo>
                  <a:lnTo>
                    <a:pt x="264" y="14"/>
                  </a:lnTo>
                  <a:lnTo>
                    <a:pt x="270" y="12"/>
                  </a:lnTo>
                  <a:lnTo>
                    <a:pt x="270" y="13"/>
                  </a:lnTo>
                  <a:lnTo>
                    <a:pt x="270" y="15"/>
                  </a:lnTo>
                  <a:lnTo>
                    <a:pt x="269" y="16"/>
                  </a:lnTo>
                  <a:lnTo>
                    <a:pt x="267" y="19"/>
                  </a:lnTo>
                  <a:lnTo>
                    <a:pt x="265" y="22"/>
                  </a:lnTo>
                  <a:lnTo>
                    <a:pt x="264" y="26"/>
                  </a:lnTo>
                  <a:lnTo>
                    <a:pt x="262" y="31"/>
                  </a:lnTo>
                  <a:lnTo>
                    <a:pt x="261" y="36"/>
                  </a:lnTo>
                  <a:lnTo>
                    <a:pt x="260" y="41"/>
                  </a:lnTo>
                  <a:lnTo>
                    <a:pt x="260" y="46"/>
                  </a:lnTo>
                  <a:lnTo>
                    <a:pt x="258" y="51"/>
                  </a:lnTo>
                  <a:lnTo>
                    <a:pt x="256" y="55"/>
                  </a:lnTo>
                  <a:lnTo>
                    <a:pt x="253" y="59"/>
                  </a:lnTo>
                  <a:lnTo>
                    <a:pt x="251" y="64"/>
                  </a:lnTo>
                  <a:lnTo>
                    <a:pt x="250" y="69"/>
                  </a:lnTo>
                  <a:lnTo>
                    <a:pt x="249" y="74"/>
                  </a:lnTo>
                  <a:lnTo>
                    <a:pt x="248" y="80"/>
                  </a:lnTo>
                  <a:lnTo>
                    <a:pt x="246" y="85"/>
                  </a:lnTo>
                  <a:lnTo>
                    <a:pt x="245" y="90"/>
                  </a:lnTo>
                  <a:lnTo>
                    <a:pt x="244" y="95"/>
                  </a:lnTo>
                  <a:lnTo>
                    <a:pt x="243" y="100"/>
                  </a:lnTo>
                  <a:lnTo>
                    <a:pt x="243" y="104"/>
                  </a:lnTo>
                  <a:lnTo>
                    <a:pt x="242" y="108"/>
                  </a:lnTo>
                  <a:lnTo>
                    <a:pt x="242" y="112"/>
                  </a:lnTo>
                  <a:lnTo>
                    <a:pt x="242" y="122"/>
                  </a:lnTo>
                  <a:lnTo>
                    <a:pt x="242" y="131"/>
                  </a:lnTo>
                  <a:lnTo>
                    <a:pt x="242" y="133"/>
                  </a:lnTo>
                  <a:lnTo>
                    <a:pt x="243" y="133"/>
                  </a:lnTo>
                  <a:lnTo>
                    <a:pt x="245" y="134"/>
                  </a:lnTo>
                  <a:lnTo>
                    <a:pt x="246" y="134"/>
                  </a:lnTo>
                  <a:lnTo>
                    <a:pt x="250" y="132"/>
                  </a:lnTo>
                  <a:lnTo>
                    <a:pt x="253" y="127"/>
                  </a:lnTo>
                  <a:lnTo>
                    <a:pt x="255" y="124"/>
                  </a:lnTo>
                  <a:lnTo>
                    <a:pt x="257" y="121"/>
                  </a:lnTo>
                  <a:lnTo>
                    <a:pt x="260" y="118"/>
                  </a:lnTo>
                  <a:lnTo>
                    <a:pt x="263" y="114"/>
                  </a:lnTo>
                  <a:lnTo>
                    <a:pt x="270" y="107"/>
                  </a:lnTo>
                  <a:lnTo>
                    <a:pt x="274" y="103"/>
                  </a:lnTo>
                  <a:lnTo>
                    <a:pt x="278" y="99"/>
                  </a:lnTo>
                  <a:lnTo>
                    <a:pt x="281" y="94"/>
                  </a:lnTo>
                  <a:lnTo>
                    <a:pt x="285" y="89"/>
                  </a:lnTo>
                  <a:lnTo>
                    <a:pt x="289" y="84"/>
                  </a:lnTo>
                  <a:lnTo>
                    <a:pt x="292" y="80"/>
                  </a:lnTo>
                  <a:lnTo>
                    <a:pt x="296" y="76"/>
                  </a:lnTo>
                  <a:lnTo>
                    <a:pt x="304" y="68"/>
                  </a:lnTo>
                  <a:lnTo>
                    <a:pt x="329" y="42"/>
                  </a:lnTo>
                  <a:lnTo>
                    <a:pt x="337" y="34"/>
                  </a:lnTo>
                  <a:lnTo>
                    <a:pt x="337" y="39"/>
                  </a:lnTo>
                  <a:lnTo>
                    <a:pt x="337" y="55"/>
                  </a:lnTo>
                  <a:lnTo>
                    <a:pt x="337" y="59"/>
                  </a:lnTo>
                  <a:lnTo>
                    <a:pt x="336" y="62"/>
                  </a:lnTo>
                  <a:lnTo>
                    <a:pt x="334" y="66"/>
                  </a:lnTo>
                  <a:lnTo>
                    <a:pt x="334" y="70"/>
                  </a:lnTo>
                  <a:lnTo>
                    <a:pt x="333" y="73"/>
                  </a:lnTo>
                  <a:lnTo>
                    <a:pt x="333" y="77"/>
                  </a:lnTo>
                  <a:lnTo>
                    <a:pt x="332" y="81"/>
                  </a:lnTo>
                  <a:lnTo>
                    <a:pt x="332" y="85"/>
                  </a:lnTo>
                  <a:lnTo>
                    <a:pt x="332" y="88"/>
                  </a:lnTo>
                  <a:lnTo>
                    <a:pt x="333" y="92"/>
                  </a:lnTo>
                  <a:lnTo>
                    <a:pt x="336" y="99"/>
                  </a:lnTo>
                  <a:lnTo>
                    <a:pt x="337" y="103"/>
                  </a:lnTo>
                  <a:lnTo>
                    <a:pt x="339" y="107"/>
                  </a:lnTo>
                  <a:lnTo>
                    <a:pt x="340" y="109"/>
                  </a:lnTo>
                  <a:lnTo>
                    <a:pt x="342" y="110"/>
                  </a:lnTo>
                  <a:lnTo>
                    <a:pt x="343" y="111"/>
                  </a:lnTo>
                  <a:lnTo>
                    <a:pt x="345" y="112"/>
                  </a:lnTo>
                  <a:lnTo>
                    <a:pt x="347" y="111"/>
                  </a:lnTo>
                  <a:lnTo>
                    <a:pt x="349" y="111"/>
                  </a:lnTo>
                  <a:lnTo>
                    <a:pt x="356" y="106"/>
                  </a:lnTo>
                  <a:lnTo>
                    <a:pt x="370" y="99"/>
                  </a:lnTo>
                  <a:lnTo>
                    <a:pt x="377" y="94"/>
                  </a:lnTo>
                  <a:lnTo>
                    <a:pt x="381" y="91"/>
                  </a:lnTo>
                  <a:lnTo>
                    <a:pt x="384" y="88"/>
                  </a:lnTo>
                  <a:lnTo>
                    <a:pt x="392" y="81"/>
                  </a:lnTo>
                  <a:lnTo>
                    <a:pt x="429" y="44"/>
                  </a:lnTo>
                  <a:lnTo>
                    <a:pt x="431" y="42"/>
                  </a:lnTo>
                  <a:lnTo>
                    <a:pt x="438" y="40"/>
                  </a:lnTo>
                  <a:lnTo>
                    <a:pt x="438" y="43"/>
                  </a:lnTo>
                  <a:lnTo>
                    <a:pt x="439" y="47"/>
                  </a:lnTo>
                  <a:lnTo>
                    <a:pt x="439" y="53"/>
                  </a:lnTo>
                  <a:lnTo>
                    <a:pt x="437" y="58"/>
                  </a:lnTo>
                  <a:lnTo>
                    <a:pt x="436" y="61"/>
                  </a:lnTo>
                  <a:lnTo>
                    <a:pt x="435" y="65"/>
                  </a:lnTo>
                  <a:lnTo>
                    <a:pt x="434" y="68"/>
                  </a:lnTo>
                  <a:lnTo>
                    <a:pt x="434" y="72"/>
                  </a:lnTo>
                  <a:lnTo>
                    <a:pt x="433" y="76"/>
                  </a:lnTo>
                  <a:lnTo>
                    <a:pt x="432" y="81"/>
                  </a:lnTo>
                  <a:lnTo>
                    <a:pt x="430" y="86"/>
                  </a:lnTo>
                  <a:lnTo>
                    <a:pt x="429" y="90"/>
                  </a:lnTo>
                  <a:lnTo>
                    <a:pt x="429" y="93"/>
                  </a:lnTo>
                  <a:lnTo>
                    <a:pt x="428" y="96"/>
                  </a:lnTo>
                  <a:lnTo>
                    <a:pt x="429" y="99"/>
                  </a:lnTo>
                  <a:lnTo>
                    <a:pt x="430" y="102"/>
                  </a:lnTo>
                  <a:lnTo>
                    <a:pt x="431" y="106"/>
                  </a:lnTo>
                  <a:lnTo>
                    <a:pt x="434" y="111"/>
                  </a:lnTo>
                  <a:lnTo>
                    <a:pt x="437" y="116"/>
                  </a:lnTo>
                  <a:lnTo>
                    <a:pt x="441" y="120"/>
                  </a:lnTo>
                  <a:lnTo>
                    <a:pt x="443" y="121"/>
                  </a:lnTo>
                  <a:lnTo>
                    <a:pt x="446" y="123"/>
                  </a:lnTo>
                  <a:lnTo>
                    <a:pt x="452" y="124"/>
                  </a:lnTo>
                  <a:lnTo>
                    <a:pt x="457" y="122"/>
                  </a:lnTo>
                  <a:lnTo>
                    <a:pt x="467" y="118"/>
                  </a:lnTo>
                  <a:lnTo>
                    <a:pt x="480" y="113"/>
                  </a:lnTo>
                  <a:lnTo>
                    <a:pt x="485" y="111"/>
                  </a:lnTo>
                  <a:lnTo>
                    <a:pt x="489" y="108"/>
                  </a:lnTo>
                  <a:lnTo>
                    <a:pt x="492" y="105"/>
                  </a:lnTo>
                  <a:lnTo>
                    <a:pt x="495" y="102"/>
                  </a:lnTo>
                  <a:lnTo>
                    <a:pt x="502" y="97"/>
                  </a:lnTo>
                  <a:lnTo>
                    <a:pt x="505" y="95"/>
                  </a:lnTo>
                  <a:lnTo>
                    <a:pt x="508" y="92"/>
                  </a:lnTo>
                  <a:lnTo>
                    <a:pt x="511" y="89"/>
                  </a:lnTo>
                  <a:lnTo>
                    <a:pt x="513" y="86"/>
                  </a:lnTo>
                  <a:lnTo>
                    <a:pt x="515" y="83"/>
                  </a:lnTo>
                  <a:lnTo>
                    <a:pt x="517" y="82"/>
                  </a:lnTo>
                  <a:lnTo>
                    <a:pt x="521" y="80"/>
                  </a:lnTo>
                  <a:lnTo>
                    <a:pt x="528" y="74"/>
                  </a:lnTo>
                  <a:lnTo>
                    <a:pt x="529" y="74"/>
                  </a:lnTo>
                  <a:lnTo>
                    <a:pt x="529" y="75"/>
                  </a:lnTo>
                  <a:lnTo>
                    <a:pt x="529" y="76"/>
                  </a:lnTo>
                  <a:lnTo>
                    <a:pt x="528" y="78"/>
                  </a:lnTo>
                  <a:lnTo>
                    <a:pt x="526" y="81"/>
                  </a:lnTo>
                  <a:lnTo>
                    <a:pt x="525" y="84"/>
                  </a:lnTo>
                  <a:lnTo>
                    <a:pt x="524" y="86"/>
                  </a:lnTo>
                  <a:lnTo>
                    <a:pt x="524" y="90"/>
                  </a:lnTo>
                  <a:lnTo>
                    <a:pt x="524" y="93"/>
                  </a:lnTo>
                  <a:lnTo>
                    <a:pt x="524" y="96"/>
                  </a:lnTo>
                  <a:lnTo>
                    <a:pt x="523" y="104"/>
                  </a:lnTo>
                  <a:lnTo>
                    <a:pt x="523" y="136"/>
                  </a:lnTo>
                  <a:lnTo>
                    <a:pt x="524" y="141"/>
                  </a:lnTo>
                  <a:lnTo>
                    <a:pt x="525" y="145"/>
                  </a:lnTo>
                  <a:lnTo>
                    <a:pt x="526" y="149"/>
                  </a:lnTo>
                  <a:lnTo>
                    <a:pt x="528" y="153"/>
                  </a:lnTo>
                  <a:lnTo>
                    <a:pt x="529" y="157"/>
                  </a:lnTo>
                  <a:lnTo>
                    <a:pt x="531" y="161"/>
                  </a:lnTo>
                  <a:lnTo>
                    <a:pt x="533" y="164"/>
                  </a:lnTo>
                  <a:lnTo>
                    <a:pt x="539" y="170"/>
                  </a:lnTo>
                  <a:lnTo>
                    <a:pt x="545" y="174"/>
                  </a:lnTo>
                  <a:lnTo>
                    <a:pt x="550" y="178"/>
                  </a:lnTo>
                  <a:lnTo>
                    <a:pt x="556" y="182"/>
                  </a:lnTo>
                  <a:lnTo>
                    <a:pt x="559" y="183"/>
                  </a:lnTo>
                  <a:lnTo>
                    <a:pt x="561" y="182"/>
                  </a:lnTo>
                  <a:lnTo>
                    <a:pt x="566" y="181"/>
                  </a:lnTo>
                  <a:lnTo>
                    <a:pt x="573" y="181"/>
                  </a:lnTo>
                  <a:lnTo>
                    <a:pt x="576" y="179"/>
                  </a:lnTo>
                  <a:lnTo>
                    <a:pt x="578" y="177"/>
                  </a:lnTo>
                  <a:lnTo>
                    <a:pt x="581" y="174"/>
                  </a:lnTo>
                  <a:lnTo>
                    <a:pt x="586" y="170"/>
                  </a:lnTo>
                  <a:lnTo>
                    <a:pt x="593" y="165"/>
                  </a:lnTo>
                  <a:lnTo>
                    <a:pt x="597" y="162"/>
                  </a:lnTo>
                  <a:lnTo>
                    <a:pt x="600" y="159"/>
                  </a:lnTo>
                  <a:lnTo>
                    <a:pt x="603" y="155"/>
                  </a:lnTo>
                  <a:lnTo>
                    <a:pt x="606" y="152"/>
                  </a:lnTo>
                  <a:lnTo>
                    <a:pt x="609" y="148"/>
                  </a:lnTo>
                  <a:lnTo>
                    <a:pt x="611" y="144"/>
                  </a:lnTo>
                  <a:lnTo>
                    <a:pt x="615" y="141"/>
                  </a:lnTo>
                  <a:lnTo>
                    <a:pt x="618" y="137"/>
                  </a:lnTo>
                  <a:lnTo>
                    <a:pt x="621" y="133"/>
                  </a:lnTo>
                  <a:lnTo>
                    <a:pt x="623" y="130"/>
                  </a:lnTo>
                  <a:lnTo>
                    <a:pt x="626" y="126"/>
                  </a:lnTo>
                  <a:lnTo>
                    <a:pt x="628" y="122"/>
                  </a:lnTo>
                  <a:lnTo>
                    <a:pt x="632" y="115"/>
                  </a:lnTo>
                  <a:lnTo>
                    <a:pt x="633" y="111"/>
                  </a:lnTo>
                  <a:lnTo>
                    <a:pt x="635" y="106"/>
                  </a:lnTo>
                  <a:lnTo>
                    <a:pt x="637" y="102"/>
                  </a:lnTo>
                  <a:lnTo>
                    <a:pt x="638" y="100"/>
                  </a:lnTo>
                  <a:lnTo>
                    <a:pt x="640" y="96"/>
                  </a:lnTo>
                  <a:lnTo>
                    <a:pt x="641" y="91"/>
                  </a:lnTo>
                  <a:lnTo>
                    <a:pt x="641" y="95"/>
                  </a:lnTo>
                  <a:lnTo>
                    <a:pt x="641" y="142"/>
                  </a:lnTo>
                  <a:lnTo>
                    <a:pt x="642" y="147"/>
                  </a:lnTo>
                  <a:lnTo>
                    <a:pt x="643" y="151"/>
                  </a:lnTo>
                  <a:lnTo>
                    <a:pt x="644" y="155"/>
                  </a:lnTo>
                  <a:lnTo>
                    <a:pt x="645" y="158"/>
                  </a:lnTo>
                  <a:lnTo>
                    <a:pt x="646" y="164"/>
                  </a:lnTo>
                  <a:lnTo>
                    <a:pt x="647" y="167"/>
                  </a:lnTo>
                  <a:lnTo>
                    <a:pt x="648" y="170"/>
                  </a:lnTo>
                  <a:lnTo>
                    <a:pt x="653" y="18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86" name="SMARTInkAnnotation100"/>
            <p:cNvSpPr>
              <a:spLocks/>
            </p:cNvSpPr>
            <p:nvPr/>
          </p:nvSpPr>
          <p:spPr bwMode="auto">
            <a:xfrm>
              <a:off x="2621" y="2914"/>
              <a:ext cx="12" cy="1"/>
            </a:xfrm>
            <a:custGeom>
              <a:avLst/>
              <a:gdLst>
                <a:gd name="T0" fmla="*/ 0 w 12"/>
                <a:gd name="T1" fmla="*/ 0 h 1"/>
                <a:gd name="T2" fmla="*/ 11 w 12"/>
                <a:gd name="T3" fmla="*/ 0 h 1"/>
                <a:gd name="T4" fmla="*/ 0 60000 65536"/>
                <a:gd name="T5" fmla="*/ 0 60000 65536"/>
              </a:gdLst>
              <a:ahLst/>
              <a:cxnLst>
                <a:cxn ang="T4">
                  <a:pos x="T0" y="T1"/>
                </a:cxn>
                <a:cxn ang="T5">
                  <a:pos x="T2" y="T3"/>
                </a:cxn>
              </a:cxnLst>
              <a:rect l="0" t="0" r="r" b="b"/>
              <a:pathLst>
                <a:path w="12" h="1">
                  <a:moveTo>
                    <a:pt x="0" y="0"/>
                  </a:moveTo>
                  <a:lnTo>
                    <a:pt x="11" y="0"/>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87" name="SMARTInkAnnotation101"/>
            <p:cNvSpPr>
              <a:spLocks/>
            </p:cNvSpPr>
            <p:nvPr/>
          </p:nvSpPr>
          <p:spPr bwMode="auto">
            <a:xfrm>
              <a:off x="2705" y="2981"/>
              <a:ext cx="193" cy="193"/>
            </a:xfrm>
            <a:custGeom>
              <a:avLst/>
              <a:gdLst>
                <a:gd name="T0" fmla="*/ 144 w 193"/>
                <a:gd name="T1" fmla="*/ 12 h 193"/>
                <a:gd name="T2" fmla="*/ 137 w 193"/>
                <a:gd name="T3" fmla="*/ 7 h 193"/>
                <a:gd name="T4" fmla="*/ 133 w 193"/>
                <a:gd name="T5" fmla="*/ 6 h 193"/>
                <a:gd name="T6" fmla="*/ 126 w 193"/>
                <a:gd name="T7" fmla="*/ 2 h 193"/>
                <a:gd name="T8" fmla="*/ 117 w 193"/>
                <a:gd name="T9" fmla="*/ 0 h 193"/>
                <a:gd name="T10" fmla="*/ 109 w 193"/>
                <a:gd name="T11" fmla="*/ 1 h 193"/>
                <a:gd name="T12" fmla="*/ 98 w 193"/>
                <a:gd name="T13" fmla="*/ 6 h 193"/>
                <a:gd name="T14" fmla="*/ 89 w 193"/>
                <a:gd name="T15" fmla="*/ 12 h 193"/>
                <a:gd name="T16" fmla="*/ 75 w 193"/>
                <a:gd name="T17" fmla="*/ 19 h 193"/>
                <a:gd name="T18" fmla="*/ 68 w 193"/>
                <a:gd name="T19" fmla="*/ 24 h 193"/>
                <a:gd name="T20" fmla="*/ 60 w 193"/>
                <a:gd name="T21" fmla="*/ 30 h 193"/>
                <a:gd name="T22" fmla="*/ 53 w 193"/>
                <a:gd name="T23" fmla="*/ 35 h 193"/>
                <a:gd name="T24" fmla="*/ 45 w 193"/>
                <a:gd name="T25" fmla="*/ 44 h 193"/>
                <a:gd name="T26" fmla="*/ 39 w 193"/>
                <a:gd name="T27" fmla="*/ 51 h 193"/>
                <a:gd name="T28" fmla="*/ 32 w 193"/>
                <a:gd name="T29" fmla="*/ 59 h 193"/>
                <a:gd name="T30" fmla="*/ 28 w 193"/>
                <a:gd name="T31" fmla="*/ 66 h 193"/>
                <a:gd name="T32" fmla="*/ 22 w 193"/>
                <a:gd name="T33" fmla="*/ 73 h 193"/>
                <a:gd name="T34" fmla="*/ 11 w 193"/>
                <a:gd name="T35" fmla="*/ 85 h 193"/>
                <a:gd name="T36" fmla="*/ 6 w 193"/>
                <a:gd name="T37" fmla="*/ 93 h 193"/>
                <a:gd name="T38" fmla="*/ 3 w 193"/>
                <a:gd name="T39" fmla="*/ 102 h 193"/>
                <a:gd name="T40" fmla="*/ 1 w 193"/>
                <a:gd name="T41" fmla="*/ 110 h 193"/>
                <a:gd name="T42" fmla="*/ 1 w 193"/>
                <a:gd name="T43" fmla="*/ 120 h 193"/>
                <a:gd name="T44" fmla="*/ 0 w 193"/>
                <a:gd name="T45" fmla="*/ 131 h 193"/>
                <a:gd name="T46" fmla="*/ 3 w 193"/>
                <a:gd name="T47" fmla="*/ 137 h 193"/>
                <a:gd name="T48" fmla="*/ 10 w 193"/>
                <a:gd name="T49" fmla="*/ 144 h 193"/>
                <a:gd name="T50" fmla="*/ 19 w 193"/>
                <a:gd name="T51" fmla="*/ 146 h 193"/>
                <a:gd name="T52" fmla="*/ 30 w 193"/>
                <a:gd name="T53" fmla="*/ 146 h 193"/>
                <a:gd name="T54" fmla="*/ 39 w 193"/>
                <a:gd name="T55" fmla="*/ 143 h 193"/>
                <a:gd name="T56" fmla="*/ 46 w 193"/>
                <a:gd name="T57" fmla="*/ 142 h 193"/>
                <a:gd name="T58" fmla="*/ 53 w 193"/>
                <a:gd name="T59" fmla="*/ 141 h 193"/>
                <a:gd name="T60" fmla="*/ 61 w 193"/>
                <a:gd name="T61" fmla="*/ 138 h 193"/>
                <a:gd name="T62" fmla="*/ 70 w 193"/>
                <a:gd name="T63" fmla="*/ 133 h 193"/>
                <a:gd name="T64" fmla="*/ 79 w 193"/>
                <a:gd name="T65" fmla="*/ 127 h 193"/>
                <a:gd name="T66" fmla="*/ 92 w 193"/>
                <a:gd name="T67" fmla="*/ 120 h 193"/>
                <a:gd name="T68" fmla="*/ 100 w 193"/>
                <a:gd name="T69" fmla="*/ 114 h 193"/>
                <a:gd name="T70" fmla="*/ 106 w 193"/>
                <a:gd name="T71" fmla="*/ 107 h 193"/>
                <a:gd name="T72" fmla="*/ 111 w 193"/>
                <a:gd name="T73" fmla="*/ 99 h 193"/>
                <a:gd name="T74" fmla="*/ 118 w 193"/>
                <a:gd name="T75" fmla="*/ 92 h 193"/>
                <a:gd name="T76" fmla="*/ 123 w 193"/>
                <a:gd name="T77" fmla="*/ 85 h 193"/>
                <a:gd name="T78" fmla="*/ 127 w 193"/>
                <a:gd name="T79" fmla="*/ 77 h 193"/>
                <a:gd name="T80" fmla="*/ 129 w 193"/>
                <a:gd name="T81" fmla="*/ 70 h 193"/>
                <a:gd name="T82" fmla="*/ 133 w 193"/>
                <a:gd name="T83" fmla="*/ 61 h 193"/>
                <a:gd name="T84" fmla="*/ 134 w 193"/>
                <a:gd name="T85" fmla="*/ 55 h 193"/>
                <a:gd name="T86" fmla="*/ 137 w 193"/>
                <a:gd name="T87" fmla="*/ 47 h 193"/>
                <a:gd name="T88" fmla="*/ 140 w 193"/>
                <a:gd name="T89" fmla="*/ 38 h 193"/>
                <a:gd name="T90" fmla="*/ 141 w 193"/>
                <a:gd name="T91" fmla="*/ 30 h 193"/>
                <a:gd name="T92" fmla="*/ 138 w 193"/>
                <a:gd name="T93" fmla="*/ 29 h 193"/>
                <a:gd name="T94" fmla="*/ 137 w 193"/>
                <a:gd name="T95" fmla="*/ 30 h 193"/>
                <a:gd name="T96" fmla="*/ 136 w 193"/>
                <a:gd name="T97" fmla="*/ 38 h 193"/>
                <a:gd name="T98" fmla="*/ 134 w 193"/>
                <a:gd name="T99" fmla="*/ 47 h 193"/>
                <a:gd name="T100" fmla="*/ 132 w 193"/>
                <a:gd name="T101" fmla="*/ 54 h 193"/>
                <a:gd name="T102" fmla="*/ 131 w 193"/>
                <a:gd name="T103" fmla="*/ 64 h 193"/>
                <a:gd name="T104" fmla="*/ 130 w 193"/>
                <a:gd name="T105" fmla="*/ 79 h 193"/>
                <a:gd name="T106" fmla="*/ 132 w 193"/>
                <a:gd name="T107" fmla="*/ 92 h 193"/>
                <a:gd name="T108" fmla="*/ 134 w 193"/>
                <a:gd name="T109" fmla="*/ 105 h 193"/>
                <a:gd name="T110" fmla="*/ 138 w 193"/>
                <a:gd name="T111" fmla="*/ 118 h 193"/>
                <a:gd name="T112" fmla="*/ 143 w 193"/>
                <a:gd name="T113" fmla="*/ 131 h 193"/>
                <a:gd name="T114" fmla="*/ 150 w 193"/>
                <a:gd name="T115" fmla="*/ 145 h 193"/>
                <a:gd name="T116" fmla="*/ 160 w 193"/>
                <a:gd name="T117" fmla="*/ 160 h 193"/>
                <a:gd name="T118" fmla="*/ 172 w 193"/>
                <a:gd name="T119" fmla="*/ 173 h 1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3" h="193">
                  <a:moveTo>
                    <a:pt x="147" y="12"/>
                  </a:moveTo>
                  <a:lnTo>
                    <a:pt x="144" y="12"/>
                  </a:lnTo>
                  <a:lnTo>
                    <a:pt x="142" y="11"/>
                  </a:lnTo>
                  <a:lnTo>
                    <a:pt x="137" y="7"/>
                  </a:lnTo>
                  <a:lnTo>
                    <a:pt x="134" y="6"/>
                  </a:lnTo>
                  <a:lnTo>
                    <a:pt x="133" y="6"/>
                  </a:lnTo>
                  <a:lnTo>
                    <a:pt x="131" y="5"/>
                  </a:lnTo>
                  <a:lnTo>
                    <a:pt x="126" y="2"/>
                  </a:lnTo>
                  <a:lnTo>
                    <a:pt x="122" y="1"/>
                  </a:lnTo>
                  <a:lnTo>
                    <a:pt x="117" y="0"/>
                  </a:lnTo>
                  <a:lnTo>
                    <a:pt x="111" y="0"/>
                  </a:lnTo>
                  <a:lnTo>
                    <a:pt x="109" y="1"/>
                  </a:lnTo>
                  <a:lnTo>
                    <a:pt x="104" y="4"/>
                  </a:lnTo>
                  <a:lnTo>
                    <a:pt x="98" y="6"/>
                  </a:lnTo>
                  <a:lnTo>
                    <a:pt x="92" y="10"/>
                  </a:lnTo>
                  <a:lnTo>
                    <a:pt x="89" y="12"/>
                  </a:lnTo>
                  <a:lnTo>
                    <a:pt x="82" y="15"/>
                  </a:lnTo>
                  <a:lnTo>
                    <a:pt x="75" y="19"/>
                  </a:lnTo>
                  <a:lnTo>
                    <a:pt x="72" y="22"/>
                  </a:lnTo>
                  <a:lnTo>
                    <a:pt x="68" y="24"/>
                  </a:lnTo>
                  <a:lnTo>
                    <a:pt x="64" y="28"/>
                  </a:lnTo>
                  <a:lnTo>
                    <a:pt x="60" y="30"/>
                  </a:lnTo>
                  <a:lnTo>
                    <a:pt x="57" y="33"/>
                  </a:lnTo>
                  <a:lnTo>
                    <a:pt x="53" y="35"/>
                  </a:lnTo>
                  <a:lnTo>
                    <a:pt x="47" y="41"/>
                  </a:lnTo>
                  <a:lnTo>
                    <a:pt x="45" y="44"/>
                  </a:lnTo>
                  <a:lnTo>
                    <a:pt x="42" y="48"/>
                  </a:lnTo>
                  <a:lnTo>
                    <a:pt x="39" y="51"/>
                  </a:lnTo>
                  <a:lnTo>
                    <a:pt x="35" y="55"/>
                  </a:lnTo>
                  <a:lnTo>
                    <a:pt x="32" y="59"/>
                  </a:lnTo>
                  <a:lnTo>
                    <a:pt x="30" y="62"/>
                  </a:lnTo>
                  <a:lnTo>
                    <a:pt x="28" y="66"/>
                  </a:lnTo>
                  <a:lnTo>
                    <a:pt x="25" y="70"/>
                  </a:lnTo>
                  <a:lnTo>
                    <a:pt x="22" y="73"/>
                  </a:lnTo>
                  <a:lnTo>
                    <a:pt x="16" y="80"/>
                  </a:lnTo>
                  <a:lnTo>
                    <a:pt x="11" y="85"/>
                  </a:lnTo>
                  <a:lnTo>
                    <a:pt x="9" y="89"/>
                  </a:lnTo>
                  <a:lnTo>
                    <a:pt x="6" y="93"/>
                  </a:lnTo>
                  <a:lnTo>
                    <a:pt x="4" y="98"/>
                  </a:lnTo>
                  <a:lnTo>
                    <a:pt x="3" y="102"/>
                  </a:lnTo>
                  <a:lnTo>
                    <a:pt x="2" y="107"/>
                  </a:lnTo>
                  <a:lnTo>
                    <a:pt x="1" y="110"/>
                  </a:lnTo>
                  <a:lnTo>
                    <a:pt x="1" y="114"/>
                  </a:lnTo>
                  <a:lnTo>
                    <a:pt x="1" y="120"/>
                  </a:lnTo>
                  <a:lnTo>
                    <a:pt x="1" y="125"/>
                  </a:lnTo>
                  <a:lnTo>
                    <a:pt x="0" y="131"/>
                  </a:lnTo>
                  <a:lnTo>
                    <a:pt x="1" y="133"/>
                  </a:lnTo>
                  <a:lnTo>
                    <a:pt x="3" y="137"/>
                  </a:lnTo>
                  <a:lnTo>
                    <a:pt x="8" y="143"/>
                  </a:lnTo>
                  <a:lnTo>
                    <a:pt x="10" y="144"/>
                  </a:lnTo>
                  <a:lnTo>
                    <a:pt x="14" y="145"/>
                  </a:lnTo>
                  <a:lnTo>
                    <a:pt x="19" y="146"/>
                  </a:lnTo>
                  <a:lnTo>
                    <a:pt x="25" y="146"/>
                  </a:lnTo>
                  <a:lnTo>
                    <a:pt x="30" y="146"/>
                  </a:lnTo>
                  <a:lnTo>
                    <a:pt x="36" y="145"/>
                  </a:lnTo>
                  <a:lnTo>
                    <a:pt x="39" y="143"/>
                  </a:lnTo>
                  <a:lnTo>
                    <a:pt x="42" y="143"/>
                  </a:lnTo>
                  <a:lnTo>
                    <a:pt x="46" y="142"/>
                  </a:lnTo>
                  <a:lnTo>
                    <a:pt x="50" y="142"/>
                  </a:lnTo>
                  <a:lnTo>
                    <a:pt x="53" y="141"/>
                  </a:lnTo>
                  <a:lnTo>
                    <a:pt x="57" y="140"/>
                  </a:lnTo>
                  <a:lnTo>
                    <a:pt x="61" y="138"/>
                  </a:lnTo>
                  <a:lnTo>
                    <a:pt x="65" y="136"/>
                  </a:lnTo>
                  <a:lnTo>
                    <a:pt x="70" y="133"/>
                  </a:lnTo>
                  <a:lnTo>
                    <a:pt x="75" y="130"/>
                  </a:lnTo>
                  <a:lnTo>
                    <a:pt x="79" y="127"/>
                  </a:lnTo>
                  <a:lnTo>
                    <a:pt x="88" y="123"/>
                  </a:lnTo>
                  <a:lnTo>
                    <a:pt x="92" y="120"/>
                  </a:lnTo>
                  <a:lnTo>
                    <a:pt x="96" y="117"/>
                  </a:lnTo>
                  <a:lnTo>
                    <a:pt x="100" y="114"/>
                  </a:lnTo>
                  <a:lnTo>
                    <a:pt x="103" y="110"/>
                  </a:lnTo>
                  <a:lnTo>
                    <a:pt x="106" y="107"/>
                  </a:lnTo>
                  <a:lnTo>
                    <a:pt x="108" y="103"/>
                  </a:lnTo>
                  <a:lnTo>
                    <a:pt x="111" y="99"/>
                  </a:lnTo>
                  <a:lnTo>
                    <a:pt x="114" y="96"/>
                  </a:lnTo>
                  <a:lnTo>
                    <a:pt x="118" y="92"/>
                  </a:lnTo>
                  <a:lnTo>
                    <a:pt x="120" y="88"/>
                  </a:lnTo>
                  <a:lnTo>
                    <a:pt x="123" y="85"/>
                  </a:lnTo>
                  <a:lnTo>
                    <a:pt x="125" y="81"/>
                  </a:lnTo>
                  <a:lnTo>
                    <a:pt x="127" y="77"/>
                  </a:lnTo>
                  <a:lnTo>
                    <a:pt x="128" y="73"/>
                  </a:lnTo>
                  <a:lnTo>
                    <a:pt x="129" y="70"/>
                  </a:lnTo>
                  <a:lnTo>
                    <a:pt x="131" y="64"/>
                  </a:lnTo>
                  <a:lnTo>
                    <a:pt x="133" y="61"/>
                  </a:lnTo>
                  <a:lnTo>
                    <a:pt x="134" y="58"/>
                  </a:lnTo>
                  <a:lnTo>
                    <a:pt x="134" y="55"/>
                  </a:lnTo>
                  <a:lnTo>
                    <a:pt x="135" y="52"/>
                  </a:lnTo>
                  <a:lnTo>
                    <a:pt x="137" y="47"/>
                  </a:lnTo>
                  <a:lnTo>
                    <a:pt x="139" y="42"/>
                  </a:lnTo>
                  <a:lnTo>
                    <a:pt x="140" y="38"/>
                  </a:lnTo>
                  <a:lnTo>
                    <a:pt x="141" y="32"/>
                  </a:lnTo>
                  <a:lnTo>
                    <a:pt x="141" y="30"/>
                  </a:lnTo>
                  <a:lnTo>
                    <a:pt x="141" y="29"/>
                  </a:lnTo>
                  <a:lnTo>
                    <a:pt x="138" y="29"/>
                  </a:lnTo>
                  <a:lnTo>
                    <a:pt x="137" y="29"/>
                  </a:lnTo>
                  <a:lnTo>
                    <a:pt x="137" y="30"/>
                  </a:lnTo>
                  <a:lnTo>
                    <a:pt x="136" y="33"/>
                  </a:lnTo>
                  <a:lnTo>
                    <a:pt x="136" y="38"/>
                  </a:lnTo>
                  <a:lnTo>
                    <a:pt x="136" y="42"/>
                  </a:lnTo>
                  <a:lnTo>
                    <a:pt x="134" y="47"/>
                  </a:lnTo>
                  <a:lnTo>
                    <a:pt x="133" y="50"/>
                  </a:lnTo>
                  <a:lnTo>
                    <a:pt x="132" y="54"/>
                  </a:lnTo>
                  <a:lnTo>
                    <a:pt x="131" y="59"/>
                  </a:lnTo>
                  <a:lnTo>
                    <a:pt x="131" y="64"/>
                  </a:lnTo>
                  <a:lnTo>
                    <a:pt x="130" y="69"/>
                  </a:lnTo>
                  <a:lnTo>
                    <a:pt x="130" y="79"/>
                  </a:lnTo>
                  <a:lnTo>
                    <a:pt x="131" y="86"/>
                  </a:lnTo>
                  <a:lnTo>
                    <a:pt x="132" y="92"/>
                  </a:lnTo>
                  <a:lnTo>
                    <a:pt x="133" y="99"/>
                  </a:lnTo>
                  <a:lnTo>
                    <a:pt x="134" y="105"/>
                  </a:lnTo>
                  <a:lnTo>
                    <a:pt x="136" y="112"/>
                  </a:lnTo>
                  <a:lnTo>
                    <a:pt x="138" y="118"/>
                  </a:lnTo>
                  <a:lnTo>
                    <a:pt x="140" y="124"/>
                  </a:lnTo>
                  <a:lnTo>
                    <a:pt x="143" y="131"/>
                  </a:lnTo>
                  <a:lnTo>
                    <a:pt x="146" y="138"/>
                  </a:lnTo>
                  <a:lnTo>
                    <a:pt x="150" y="145"/>
                  </a:lnTo>
                  <a:lnTo>
                    <a:pt x="155" y="153"/>
                  </a:lnTo>
                  <a:lnTo>
                    <a:pt x="160" y="160"/>
                  </a:lnTo>
                  <a:lnTo>
                    <a:pt x="165" y="167"/>
                  </a:lnTo>
                  <a:lnTo>
                    <a:pt x="172" y="173"/>
                  </a:lnTo>
                  <a:lnTo>
                    <a:pt x="192" y="192"/>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88" name="SMARTInkAnnotation102"/>
            <p:cNvSpPr>
              <a:spLocks/>
            </p:cNvSpPr>
            <p:nvPr/>
          </p:nvSpPr>
          <p:spPr bwMode="auto">
            <a:xfrm>
              <a:off x="1765" y="3105"/>
              <a:ext cx="63" cy="259"/>
            </a:xfrm>
            <a:custGeom>
              <a:avLst/>
              <a:gdLst>
                <a:gd name="T0" fmla="*/ 56 w 63"/>
                <a:gd name="T1" fmla="*/ 0 h 259"/>
                <a:gd name="T2" fmla="*/ 56 w 63"/>
                <a:gd name="T3" fmla="*/ 25 h 259"/>
                <a:gd name="T4" fmla="*/ 57 w 63"/>
                <a:gd name="T5" fmla="*/ 27 h 259"/>
                <a:gd name="T6" fmla="*/ 58 w 63"/>
                <a:gd name="T7" fmla="*/ 29 h 259"/>
                <a:gd name="T8" fmla="*/ 61 w 63"/>
                <a:gd name="T9" fmla="*/ 33 h 259"/>
                <a:gd name="T10" fmla="*/ 62 w 63"/>
                <a:gd name="T11" fmla="*/ 35 h 259"/>
                <a:gd name="T12" fmla="*/ 62 w 63"/>
                <a:gd name="T13" fmla="*/ 42 h 259"/>
                <a:gd name="T14" fmla="*/ 62 w 63"/>
                <a:gd name="T15" fmla="*/ 92 h 259"/>
                <a:gd name="T16" fmla="*/ 61 w 63"/>
                <a:gd name="T17" fmla="*/ 93 h 259"/>
                <a:gd name="T18" fmla="*/ 60 w 63"/>
                <a:gd name="T19" fmla="*/ 94 h 259"/>
                <a:gd name="T20" fmla="*/ 59 w 63"/>
                <a:gd name="T21" fmla="*/ 95 h 259"/>
                <a:gd name="T22" fmla="*/ 58 w 63"/>
                <a:gd name="T23" fmla="*/ 96 h 259"/>
                <a:gd name="T24" fmla="*/ 58 w 63"/>
                <a:gd name="T25" fmla="*/ 97 h 259"/>
                <a:gd name="T26" fmla="*/ 57 w 63"/>
                <a:gd name="T27" fmla="*/ 100 h 259"/>
                <a:gd name="T28" fmla="*/ 56 w 63"/>
                <a:gd name="T29" fmla="*/ 107 h 259"/>
                <a:gd name="T30" fmla="*/ 56 w 63"/>
                <a:gd name="T31" fmla="*/ 131 h 259"/>
                <a:gd name="T32" fmla="*/ 56 w 63"/>
                <a:gd name="T33" fmla="*/ 133 h 259"/>
                <a:gd name="T34" fmla="*/ 55 w 63"/>
                <a:gd name="T35" fmla="*/ 133 h 259"/>
                <a:gd name="T36" fmla="*/ 53 w 63"/>
                <a:gd name="T37" fmla="*/ 134 h 259"/>
                <a:gd name="T38" fmla="*/ 53 w 63"/>
                <a:gd name="T39" fmla="*/ 135 h 259"/>
                <a:gd name="T40" fmla="*/ 52 w 63"/>
                <a:gd name="T41" fmla="*/ 136 h 259"/>
                <a:gd name="T42" fmla="*/ 51 w 63"/>
                <a:gd name="T43" fmla="*/ 139 h 259"/>
                <a:gd name="T44" fmla="*/ 51 w 63"/>
                <a:gd name="T45" fmla="*/ 146 h 259"/>
                <a:gd name="T46" fmla="*/ 51 w 63"/>
                <a:gd name="T47" fmla="*/ 153 h 259"/>
                <a:gd name="T48" fmla="*/ 51 w 63"/>
                <a:gd name="T49" fmla="*/ 168 h 259"/>
                <a:gd name="T50" fmla="*/ 49 w 63"/>
                <a:gd name="T51" fmla="*/ 170 h 259"/>
                <a:gd name="T52" fmla="*/ 46 w 63"/>
                <a:gd name="T53" fmla="*/ 174 h 259"/>
                <a:gd name="T54" fmla="*/ 45 w 63"/>
                <a:gd name="T55" fmla="*/ 176 h 259"/>
                <a:gd name="T56" fmla="*/ 45 w 63"/>
                <a:gd name="T57" fmla="*/ 184 h 259"/>
                <a:gd name="T58" fmla="*/ 45 w 63"/>
                <a:gd name="T59" fmla="*/ 190 h 259"/>
                <a:gd name="T60" fmla="*/ 43 w 63"/>
                <a:gd name="T61" fmla="*/ 193 h 259"/>
                <a:gd name="T62" fmla="*/ 42 w 63"/>
                <a:gd name="T63" fmla="*/ 194 h 259"/>
                <a:gd name="T64" fmla="*/ 41 w 63"/>
                <a:gd name="T65" fmla="*/ 196 h 259"/>
                <a:gd name="T66" fmla="*/ 40 w 63"/>
                <a:gd name="T67" fmla="*/ 201 h 259"/>
                <a:gd name="T68" fmla="*/ 39 w 63"/>
                <a:gd name="T69" fmla="*/ 209 h 259"/>
                <a:gd name="T70" fmla="*/ 39 w 63"/>
                <a:gd name="T71" fmla="*/ 211 h 259"/>
                <a:gd name="T72" fmla="*/ 39 w 63"/>
                <a:gd name="T73" fmla="*/ 212 h 259"/>
                <a:gd name="T74" fmla="*/ 38 w 63"/>
                <a:gd name="T75" fmla="*/ 214 h 259"/>
                <a:gd name="T76" fmla="*/ 35 w 63"/>
                <a:gd name="T77" fmla="*/ 218 h 259"/>
                <a:gd name="T78" fmla="*/ 34 w 63"/>
                <a:gd name="T79" fmla="*/ 221 h 259"/>
                <a:gd name="T80" fmla="*/ 34 w 63"/>
                <a:gd name="T81" fmla="*/ 228 h 259"/>
                <a:gd name="T82" fmla="*/ 33 w 63"/>
                <a:gd name="T83" fmla="*/ 229 h 259"/>
                <a:gd name="T84" fmla="*/ 32 w 63"/>
                <a:gd name="T85" fmla="*/ 229 h 259"/>
                <a:gd name="T86" fmla="*/ 31 w 63"/>
                <a:gd name="T87" fmla="*/ 230 h 259"/>
                <a:gd name="T88" fmla="*/ 30 w 63"/>
                <a:gd name="T89" fmla="*/ 231 h 259"/>
                <a:gd name="T90" fmla="*/ 29 w 63"/>
                <a:gd name="T91" fmla="*/ 232 h 259"/>
                <a:gd name="T92" fmla="*/ 28 w 63"/>
                <a:gd name="T93" fmla="*/ 235 h 259"/>
                <a:gd name="T94" fmla="*/ 27 w 63"/>
                <a:gd name="T95" fmla="*/ 238 h 259"/>
                <a:gd name="T96" fmla="*/ 23 w 63"/>
                <a:gd name="T97" fmla="*/ 242 h 259"/>
                <a:gd name="T98" fmla="*/ 23 w 63"/>
                <a:gd name="T99" fmla="*/ 249 h 259"/>
                <a:gd name="T100" fmla="*/ 23 w 63"/>
                <a:gd name="T101" fmla="*/ 253 h 259"/>
                <a:gd name="T102" fmla="*/ 18 w 63"/>
                <a:gd name="T103" fmla="*/ 253 h 259"/>
                <a:gd name="T104" fmla="*/ 17 w 63"/>
                <a:gd name="T105" fmla="*/ 254 h 259"/>
                <a:gd name="T106" fmla="*/ 17 w 63"/>
                <a:gd name="T107" fmla="*/ 258 h 259"/>
                <a:gd name="T108" fmla="*/ 17 w 63"/>
                <a:gd name="T109" fmla="*/ 254 h 259"/>
                <a:gd name="T110" fmla="*/ 16 w 63"/>
                <a:gd name="T111" fmla="*/ 254 h 259"/>
                <a:gd name="T112" fmla="*/ 15 w 63"/>
                <a:gd name="T113" fmla="*/ 253 h 259"/>
                <a:gd name="T114" fmla="*/ 12 w 63"/>
                <a:gd name="T115" fmla="*/ 253 h 259"/>
                <a:gd name="T116" fmla="*/ 10 w 63"/>
                <a:gd name="T117" fmla="*/ 253 h 259"/>
                <a:gd name="T118" fmla="*/ 9 w 63"/>
                <a:gd name="T119" fmla="*/ 253 h 259"/>
                <a:gd name="T120" fmla="*/ 7 w 63"/>
                <a:gd name="T121" fmla="*/ 253 h 259"/>
                <a:gd name="T122" fmla="*/ 5 w 63"/>
                <a:gd name="T123" fmla="*/ 251 h 259"/>
                <a:gd name="T124" fmla="*/ 0 w 63"/>
                <a:gd name="T125" fmla="*/ 248 h 2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 h="259">
                  <a:moveTo>
                    <a:pt x="56" y="0"/>
                  </a:moveTo>
                  <a:lnTo>
                    <a:pt x="56" y="25"/>
                  </a:lnTo>
                  <a:lnTo>
                    <a:pt x="57" y="27"/>
                  </a:lnTo>
                  <a:lnTo>
                    <a:pt x="58" y="29"/>
                  </a:lnTo>
                  <a:lnTo>
                    <a:pt x="61" y="33"/>
                  </a:lnTo>
                  <a:lnTo>
                    <a:pt x="62" y="35"/>
                  </a:lnTo>
                  <a:lnTo>
                    <a:pt x="62" y="42"/>
                  </a:lnTo>
                  <a:lnTo>
                    <a:pt x="62" y="92"/>
                  </a:lnTo>
                  <a:lnTo>
                    <a:pt x="61" y="93"/>
                  </a:lnTo>
                  <a:lnTo>
                    <a:pt x="60" y="94"/>
                  </a:lnTo>
                  <a:lnTo>
                    <a:pt x="59" y="95"/>
                  </a:lnTo>
                  <a:lnTo>
                    <a:pt x="58" y="96"/>
                  </a:lnTo>
                  <a:lnTo>
                    <a:pt x="58" y="97"/>
                  </a:lnTo>
                  <a:lnTo>
                    <a:pt x="57" y="100"/>
                  </a:lnTo>
                  <a:lnTo>
                    <a:pt x="56" y="107"/>
                  </a:lnTo>
                  <a:lnTo>
                    <a:pt x="56" y="131"/>
                  </a:lnTo>
                  <a:lnTo>
                    <a:pt x="56" y="133"/>
                  </a:lnTo>
                  <a:lnTo>
                    <a:pt x="55" y="133"/>
                  </a:lnTo>
                  <a:lnTo>
                    <a:pt x="53" y="134"/>
                  </a:lnTo>
                  <a:lnTo>
                    <a:pt x="53" y="135"/>
                  </a:lnTo>
                  <a:lnTo>
                    <a:pt x="52" y="136"/>
                  </a:lnTo>
                  <a:lnTo>
                    <a:pt x="51" y="139"/>
                  </a:lnTo>
                  <a:lnTo>
                    <a:pt x="51" y="146"/>
                  </a:lnTo>
                  <a:lnTo>
                    <a:pt x="51" y="153"/>
                  </a:lnTo>
                  <a:lnTo>
                    <a:pt x="51" y="168"/>
                  </a:lnTo>
                  <a:lnTo>
                    <a:pt x="49" y="170"/>
                  </a:lnTo>
                  <a:lnTo>
                    <a:pt x="46" y="174"/>
                  </a:lnTo>
                  <a:lnTo>
                    <a:pt x="45" y="176"/>
                  </a:lnTo>
                  <a:lnTo>
                    <a:pt x="45" y="184"/>
                  </a:lnTo>
                  <a:lnTo>
                    <a:pt x="45" y="190"/>
                  </a:lnTo>
                  <a:lnTo>
                    <a:pt x="43" y="193"/>
                  </a:lnTo>
                  <a:lnTo>
                    <a:pt x="42" y="194"/>
                  </a:lnTo>
                  <a:lnTo>
                    <a:pt x="41" y="196"/>
                  </a:lnTo>
                  <a:lnTo>
                    <a:pt x="40" y="201"/>
                  </a:lnTo>
                  <a:lnTo>
                    <a:pt x="39" y="209"/>
                  </a:lnTo>
                  <a:lnTo>
                    <a:pt x="39" y="211"/>
                  </a:lnTo>
                  <a:lnTo>
                    <a:pt x="39" y="212"/>
                  </a:lnTo>
                  <a:lnTo>
                    <a:pt x="38" y="214"/>
                  </a:lnTo>
                  <a:lnTo>
                    <a:pt x="35" y="218"/>
                  </a:lnTo>
                  <a:lnTo>
                    <a:pt x="34" y="221"/>
                  </a:lnTo>
                  <a:lnTo>
                    <a:pt x="34" y="228"/>
                  </a:lnTo>
                  <a:lnTo>
                    <a:pt x="33" y="229"/>
                  </a:lnTo>
                  <a:lnTo>
                    <a:pt x="32" y="229"/>
                  </a:lnTo>
                  <a:lnTo>
                    <a:pt x="31" y="230"/>
                  </a:lnTo>
                  <a:lnTo>
                    <a:pt x="30" y="231"/>
                  </a:lnTo>
                  <a:lnTo>
                    <a:pt x="29" y="232"/>
                  </a:lnTo>
                  <a:lnTo>
                    <a:pt x="28" y="235"/>
                  </a:lnTo>
                  <a:lnTo>
                    <a:pt x="27" y="238"/>
                  </a:lnTo>
                  <a:lnTo>
                    <a:pt x="23" y="242"/>
                  </a:lnTo>
                  <a:lnTo>
                    <a:pt x="23" y="249"/>
                  </a:lnTo>
                  <a:lnTo>
                    <a:pt x="23" y="253"/>
                  </a:lnTo>
                  <a:lnTo>
                    <a:pt x="18" y="253"/>
                  </a:lnTo>
                  <a:lnTo>
                    <a:pt x="17" y="254"/>
                  </a:lnTo>
                  <a:lnTo>
                    <a:pt x="17" y="258"/>
                  </a:lnTo>
                  <a:lnTo>
                    <a:pt x="17" y="254"/>
                  </a:lnTo>
                  <a:lnTo>
                    <a:pt x="16" y="254"/>
                  </a:lnTo>
                  <a:lnTo>
                    <a:pt x="15" y="253"/>
                  </a:lnTo>
                  <a:lnTo>
                    <a:pt x="12" y="253"/>
                  </a:lnTo>
                  <a:lnTo>
                    <a:pt x="10" y="253"/>
                  </a:lnTo>
                  <a:lnTo>
                    <a:pt x="9" y="253"/>
                  </a:lnTo>
                  <a:lnTo>
                    <a:pt x="7" y="253"/>
                  </a:lnTo>
                  <a:lnTo>
                    <a:pt x="5" y="251"/>
                  </a:lnTo>
                  <a:lnTo>
                    <a:pt x="0" y="248"/>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3089" name="SMARTInkAnnotation103"/>
            <p:cNvSpPr>
              <a:spLocks/>
            </p:cNvSpPr>
            <p:nvPr/>
          </p:nvSpPr>
          <p:spPr bwMode="auto">
            <a:xfrm>
              <a:off x="1737" y="2998"/>
              <a:ext cx="102" cy="57"/>
            </a:xfrm>
            <a:custGeom>
              <a:avLst/>
              <a:gdLst>
                <a:gd name="T0" fmla="*/ 0 w 102"/>
                <a:gd name="T1" fmla="*/ 0 h 57"/>
                <a:gd name="T2" fmla="*/ 0 w 102"/>
                <a:gd name="T3" fmla="*/ 5 h 57"/>
                <a:gd name="T4" fmla="*/ 1 w 102"/>
                <a:gd name="T5" fmla="*/ 5 h 57"/>
                <a:gd name="T6" fmla="*/ 3 w 102"/>
                <a:gd name="T7" fmla="*/ 6 h 57"/>
                <a:gd name="T8" fmla="*/ 5 w 102"/>
                <a:gd name="T9" fmla="*/ 6 h 57"/>
                <a:gd name="T10" fmla="*/ 5 w 102"/>
                <a:gd name="T11" fmla="*/ 6 h 57"/>
                <a:gd name="T12" fmla="*/ 5 w 102"/>
                <a:gd name="T13" fmla="*/ 7 h 57"/>
                <a:gd name="T14" fmla="*/ 5 w 102"/>
                <a:gd name="T15" fmla="*/ 11 h 57"/>
                <a:gd name="T16" fmla="*/ 6 w 102"/>
                <a:gd name="T17" fmla="*/ 13 h 57"/>
                <a:gd name="T18" fmla="*/ 6 w 102"/>
                <a:gd name="T19" fmla="*/ 14 h 57"/>
                <a:gd name="T20" fmla="*/ 6 w 102"/>
                <a:gd name="T21" fmla="*/ 15 h 57"/>
                <a:gd name="T22" fmla="*/ 7 w 102"/>
                <a:gd name="T23" fmla="*/ 16 h 57"/>
                <a:gd name="T24" fmla="*/ 9 w 102"/>
                <a:gd name="T25" fmla="*/ 16 h 57"/>
                <a:gd name="T26" fmla="*/ 9 w 102"/>
                <a:gd name="T27" fmla="*/ 17 h 57"/>
                <a:gd name="T28" fmla="*/ 10 w 102"/>
                <a:gd name="T29" fmla="*/ 18 h 57"/>
                <a:gd name="T30" fmla="*/ 10 w 102"/>
                <a:gd name="T31" fmla="*/ 20 h 57"/>
                <a:gd name="T32" fmla="*/ 11 w 102"/>
                <a:gd name="T33" fmla="*/ 21 h 57"/>
                <a:gd name="T34" fmla="*/ 12 w 102"/>
                <a:gd name="T35" fmla="*/ 21 h 57"/>
                <a:gd name="T36" fmla="*/ 16 w 102"/>
                <a:gd name="T37" fmla="*/ 22 h 57"/>
                <a:gd name="T38" fmla="*/ 17 w 102"/>
                <a:gd name="T39" fmla="*/ 22 h 57"/>
                <a:gd name="T40" fmla="*/ 19 w 102"/>
                <a:gd name="T41" fmla="*/ 22 h 57"/>
                <a:gd name="T42" fmla="*/ 21 w 102"/>
                <a:gd name="T43" fmla="*/ 23 h 57"/>
                <a:gd name="T44" fmla="*/ 23 w 102"/>
                <a:gd name="T45" fmla="*/ 24 h 57"/>
                <a:gd name="T46" fmla="*/ 27 w 102"/>
                <a:gd name="T47" fmla="*/ 27 h 57"/>
                <a:gd name="T48" fmla="*/ 28 w 102"/>
                <a:gd name="T49" fmla="*/ 28 h 57"/>
                <a:gd name="T50" fmla="*/ 31 w 102"/>
                <a:gd name="T51" fmla="*/ 31 h 57"/>
                <a:gd name="T52" fmla="*/ 32 w 102"/>
                <a:gd name="T53" fmla="*/ 32 h 57"/>
                <a:gd name="T54" fmla="*/ 34 w 102"/>
                <a:gd name="T55" fmla="*/ 33 h 57"/>
                <a:gd name="T56" fmla="*/ 36 w 102"/>
                <a:gd name="T57" fmla="*/ 33 h 57"/>
                <a:gd name="T58" fmla="*/ 38 w 102"/>
                <a:gd name="T59" fmla="*/ 34 h 57"/>
                <a:gd name="T60" fmla="*/ 41 w 102"/>
                <a:gd name="T61" fmla="*/ 35 h 57"/>
                <a:gd name="T62" fmla="*/ 44 w 102"/>
                <a:gd name="T63" fmla="*/ 37 h 57"/>
                <a:gd name="T64" fmla="*/ 47 w 102"/>
                <a:gd name="T65" fmla="*/ 38 h 57"/>
                <a:gd name="T66" fmla="*/ 49 w 102"/>
                <a:gd name="T67" fmla="*/ 40 h 57"/>
                <a:gd name="T68" fmla="*/ 52 w 102"/>
                <a:gd name="T69" fmla="*/ 42 h 57"/>
                <a:gd name="T70" fmla="*/ 54 w 102"/>
                <a:gd name="T71" fmla="*/ 43 h 57"/>
                <a:gd name="T72" fmla="*/ 56 w 102"/>
                <a:gd name="T73" fmla="*/ 44 h 57"/>
                <a:gd name="T74" fmla="*/ 58 w 102"/>
                <a:gd name="T75" fmla="*/ 44 h 57"/>
                <a:gd name="T76" fmla="*/ 60 w 102"/>
                <a:gd name="T77" fmla="*/ 45 h 57"/>
                <a:gd name="T78" fmla="*/ 62 w 102"/>
                <a:gd name="T79" fmla="*/ 46 h 57"/>
                <a:gd name="T80" fmla="*/ 64 w 102"/>
                <a:gd name="T81" fmla="*/ 48 h 57"/>
                <a:gd name="T82" fmla="*/ 66 w 102"/>
                <a:gd name="T83" fmla="*/ 49 h 57"/>
                <a:gd name="T84" fmla="*/ 69 w 102"/>
                <a:gd name="T85" fmla="*/ 49 h 57"/>
                <a:gd name="T86" fmla="*/ 72 w 102"/>
                <a:gd name="T87" fmla="*/ 50 h 57"/>
                <a:gd name="T88" fmla="*/ 75 w 102"/>
                <a:gd name="T89" fmla="*/ 51 h 57"/>
                <a:gd name="T90" fmla="*/ 78 w 102"/>
                <a:gd name="T91" fmla="*/ 52 h 57"/>
                <a:gd name="T92" fmla="*/ 80 w 102"/>
                <a:gd name="T93" fmla="*/ 53 h 57"/>
                <a:gd name="T94" fmla="*/ 83 w 102"/>
                <a:gd name="T95" fmla="*/ 54 h 57"/>
                <a:gd name="T96" fmla="*/ 86 w 102"/>
                <a:gd name="T97" fmla="*/ 55 h 57"/>
                <a:gd name="T98" fmla="*/ 89 w 102"/>
                <a:gd name="T99" fmla="*/ 56 h 57"/>
                <a:gd name="T100" fmla="*/ 92 w 102"/>
                <a:gd name="T101" fmla="*/ 56 h 57"/>
                <a:gd name="T102" fmla="*/ 94 w 102"/>
                <a:gd name="T103" fmla="*/ 56 h 57"/>
                <a:gd name="T104" fmla="*/ 101 w 102"/>
                <a:gd name="T105" fmla="*/ 56 h 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2" h="57">
                  <a:moveTo>
                    <a:pt x="0" y="0"/>
                  </a:moveTo>
                  <a:lnTo>
                    <a:pt x="0" y="5"/>
                  </a:lnTo>
                  <a:lnTo>
                    <a:pt x="1" y="5"/>
                  </a:lnTo>
                  <a:lnTo>
                    <a:pt x="3" y="6"/>
                  </a:lnTo>
                  <a:lnTo>
                    <a:pt x="5" y="6"/>
                  </a:lnTo>
                  <a:lnTo>
                    <a:pt x="5" y="7"/>
                  </a:lnTo>
                  <a:lnTo>
                    <a:pt x="5" y="11"/>
                  </a:lnTo>
                  <a:lnTo>
                    <a:pt x="6" y="13"/>
                  </a:lnTo>
                  <a:lnTo>
                    <a:pt x="6" y="14"/>
                  </a:lnTo>
                  <a:lnTo>
                    <a:pt x="6" y="15"/>
                  </a:lnTo>
                  <a:lnTo>
                    <a:pt x="7" y="16"/>
                  </a:lnTo>
                  <a:lnTo>
                    <a:pt x="9" y="16"/>
                  </a:lnTo>
                  <a:lnTo>
                    <a:pt x="9" y="17"/>
                  </a:lnTo>
                  <a:lnTo>
                    <a:pt x="10" y="18"/>
                  </a:lnTo>
                  <a:lnTo>
                    <a:pt x="10" y="20"/>
                  </a:lnTo>
                  <a:lnTo>
                    <a:pt x="11" y="21"/>
                  </a:lnTo>
                  <a:lnTo>
                    <a:pt x="12" y="21"/>
                  </a:lnTo>
                  <a:lnTo>
                    <a:pt x="16" y="22"/>
                  </a:lnTo>
                  <a:lnTo>
                    <a:pt x="17" y="22"/>
                  </a:lnTo>
                  <a:lnTo>
                    <a:pt x="19" y="22"/>
                  </a:lnTo>
                  <a:lnTo>
                    <a:pt x="21" y="23"/>
                  </a:lnTo>
                  <a:lnTo>
                    <a:pt x="23" y="24"/>
                  </a:lnTo>
                  <a:lnTo>
                    <a:pt x="27" y="27"/>
                  </a:lnTo>
                  <a:lnTo>
                    <a:pt x="28" y="28"/>
                  </a:lnTo>
                  <a:lnTo>
                    <a:pt x="31" y="31"/>
                  </a:lnTo>
                  <a:lnTo>
                    <a:pt x="32" y="32"/>
                  </a:lnTo>
                  <a:lnTo>
                    <a:pt x="34" y="33"/>
                  </a:lnTo>
                  <a:lnTo>
                    <a:pt x="36" y="33"/>
                  </a:lnTo>
                  <a:lnTo>
                    <a:pt x="38" y="34"/>
                  </a:lnTo>
                  <a:lnTo>
                    <a:pt x="41" y="35"/>
                  </a:lnTo>
                  <a:lnTo>
                    <a:pt x="44" y="37"/>
                  </a:lnTo>
                  <a:lnTo>
                    <a:pt x="47" y="38"/>
                  </a:lnTo>
                  <a:lnTo>
                    <a:pt x="49" y="40"/>
                  </a:lnTo>
                  <a:lnTo>
                    <a:pt x="52" y="42"/>
                  </a:lnTo>
                  <a:lnTo>
                    <a:pt x="54" y="43"/>
                  </a:lnTo>
                  <a:lnTo>
                    <a:pt x="56" y="44"/>
                  </a:lnTo>
                  <a:lnTo>
                    <a:pt x="58" y="44"/>
                  </a:lnTo>
                  <a:lnTo>
                    <a:pt x="60" y="45"/>
                  </a:lnTo>
                  <a:lnTo>
                    <a:pt x="62" y="46"/>
                  </a:lnTo>
                  <a:lnTo>
                    <a:pt x="64" y="48"/>
                  </a:lnTo>
                  <a:lnTo>
                    <a:pt x="66" y="49"/>
                  </a:lnTo>
                  <a:lnTo>
                    <a:pt x="69" y="49"/>
                  </a:lnTo>
                  <a:lnTo>
                    <a:pt x="72" y="50"/>
                  </a:lnTo>
                  <a:lnTo>
                    <a:pt x="75" y="51"/>
                  </a:lnTo>
                  <a:lnTo>
                    <a:pt x="78" y="52"/>
                  </a:lnTo>
                  <a:lnTo>
                    <a:pt x="80" y="53"/>
                  </a:lnTo>
                  <a:lnTo>
                    <a:pt x="83" y="54"/>
                  </a:lnTo>
                  <a:lnTo>
                    <a:pt x="86" y="55"/>
                  </a:lnTo>
                  <a:lnTo>
                    <a:pt x="89" y="56"/>
                  </a:lnTo>
                  <a:lnTo>
                    <a:pt x="92" y="56"/>
                  </a:lnTo>
                  <a:lnTo>
                    <a:pt x="94" y="56"/>
                  </a:lnTo>
                  <a:lnTo>
                    <a:pt x="101" y="56"/>
                  </a:lnTo>
                </a:path>
              </a:pathLst>
            </a:custGeom>
            <a:noFill/>
            <a:ln w="38100" cap="flat">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74638"/>
            <a:ext cx="8229600" cy="1143000"/>
          </a:xfrm>
        </p:spPr>
        <p:txBody>
          <a:bodyPr/>
          <a:lstStyle/>
          <a:p>
            <a:r>
              <a:rPr lang="et-EE" altLang="et-EE" smtClean="0"/>
              <a:t>HIJAB</a:t>
            </a:r>
          </a:p>
        </p:txBody>
      </p:sp>
      <p:pic>
        <p:nvPicPr>
          <p:cNvPr id="21507" name="Picture 5" descr="Hijab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09700"/>
            <a:ext cx="34099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p:cNvSpPr txBox="1">
            <a:spLocks noChangeArrowheads="1"/>
          </p:cNvSpPr>
          <p:nvPr/>
        </p:nvSpPr>
        <p:spPr bwMode="auto">
          <a:xfrm>
            <a:off x="3571875" y="2179638"/>
            <a:ext cx="555466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000" b="1"/>
              <a:t>Pearätik või –sall, millel on kõige </a:t>
            </a:r>
          </a:p>
          <a:p>
            <a:pPr eaLnBrk="1" hangingPunct="1">
              <a:spcBef>
                <a:spcPct val="0"/>
              </a:spcBef>
              <a:buFontTx/>
              <a:buNone/>
            </a:pPr>
            <a:r>
              <a:rPr lang="et-EE" altLang="et-EE" sz="2000" b="1"/>
              <a:t>erinevamaid kandmisviise, kuid mis üldjuhul</a:t>
            </a:r>
          </a:p>
          <a:p>
            <a:pPr eaLnBrk="1" hangingPunct="1">
              <a:spcBef>
                <a:spcPct val="0"/>
              </a:spcBef>
              <a:buFontTx/>
              <a:buNone/>
            </a:pPr>
            <a:r>
              <a:rPr lang="et-EE" altLang="et-EE" sz="2000" b="1"/>
              <a:t>peaks katma kindlasti juuksed ja kaela,</a:t>
            </a:r>
          </a:p>
          <a:p>
            <a:pPr eaLnBrk="1" hangingPunct="1">
              <a:spcBef>
                <a:spcPct val="0"/>
              </a:spcBef>
              <a:buFontTx/>
              <a:buNone/>
            </a:pPr>
            <a:r>
              <a:rPr lang="et-EE" altLang="et-EE" sz="2000" b="1"/>
              <a:t> jättes vabaks ainult näo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24075" y="274638"/>
            <a:ext cx="6562725"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t-EE" altLang="et-EE" smtClean="0"/>
              <a:t>Usulised piirangud</a:t>
            </a:r>
          </a:p>
        </p:txBody>
      </p:sp>
      <p:sp>
        <p:nvSpPr>
          <p:cNvPr id="22531" name="Rectangle 3"/>
          <p:cNvSpPr>
            <a:spLocks noGrp="1" noChangeArrowheads="1"/>
          </p:cNvSpPr>
          <p:nvPr>
            <p:ph type="body" idx="1"/>
          </p:nvPr>
        </p:nvSpPr>
        <p:spPr>
          <a:xfrm>
            <a:off x="4067175" y="1600200"/>
            <a:ext cx="4619625"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pPr>
            <a:r>
              <a:rPr lang="et-EE" altLang="et-EE" smtClean="0"/>
              <a:t>Prantsusmaal:</a:t>
            </a:r>
          </a:p>
          <a:p>
            <a:pPr>
              <a:lnSpc>
                <a:spcPct val="90000"/>
              </a:lnSpc>
              <a:buFontTx/>
              <a:buNone/>
            </a:pPr>
            <a:r>
              <a:rPr lang="et-EE" altLang="et-EE" smtClean="0"/>
              <a:t>   moslemi tüdrukud </a:t>
            </a:r>
            <a:r>
              <a:rPr lang="et-EE" altLang="et-EE" b="1" smtClean="0">
                <a:solidFill>
                  <a:srgbClr val="AE1517"/>
                </a:solidFill>
              </a:rPr>
              <a:t>ei tohi kanda pearätikut</a:t>
            </a:r>
          </a:p>
          <a:p>
            <a:pPr>
              <a:lnSpc>
                <a:spcPct val="90000"/>
              </a:lnSpc>
              <a:buFontTx/>
              <a:buNone/>
            </a:pPr>
            <a:r>
              <a:rPr lang="et-EE" altLang="et-EE" smtClean="0"/>
              <a:t>   (aastast 2004)</a:t>
            </a:r>
          </a:p>
          <a:p>
            <a:pPr>
              <a:lnSpc>
                <a:spcPct val="90000"/>
              </a:lnSpc>
              <a:buFontTx/>
              <a:buNone/>
            </a:pPr>
            <a:endParaRPr lang="et-EE" altLang="et-EE" smtClean="0"/>
          </a:p>
          <a:p>
            <a:pPr>
              <a:lnSpc>
                <a:spcPct val="90000"/>
              </a:lnSpc>
              <a:buFontTx/>
              <a:buNone/>
            </a:pPr>
            <a:r>
              <a:rPr lang="et-EE" altLang="et-EE" smtClean="0"/>
              <a:t>   põhjendus: </a:t>
            </a:r>
            <a:r>
              <a:rPr lang="et-EE" altLang="et-EE" b="1" smtClean="0">
                <a:solidFill>
                  <a:srgbClr val="AE1517"/>
                </a:solidFill>
              </a:rPr>
              <a:t>liiga silmatorkav religiooni tunnusmärk</a:t>
            </a:r>
          </a:p>
        </p:txBody>
      </p:sp>
      <p:pic>
        <p:nvPicPr>
          <p:cNvPr id="22532" name="Picture 4" descr="moslem-fashion-thumb18975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775"/>
            <a:ext cx="28575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1887538" y="6113463"/>
            <a:ext cx="594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1800" b="1" i="1"/>
              <a:t>Lisaks: keelatud on ka suured ristid ja juutide mütsid</a:t>
            </a:r>
          </a:p>
          <a:p>
            <a:pPr eaLnBrk="1" hangingPunct="1">
              <a:spcBef>
                <a:spcPct val="0"/>
              </a:spcBef>
              <a:buFontTx/>
              <a:buNone/>
            </a:pPr>
            <a:r>
              <a:rPr lang="et-EE" altLang="et-EE" sz="1800" b="1" i="1"/>
              <a:t>väiksed ehted on lubatud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t-EE" altLang="et-EE" smtClean="0"/>
              <a:t>Veel üks keeld Prantsusmaal</a:t>
            </a:r>
          </a:p>
        </p:txBody>
      </p:sp>
      <p:sp>
        <p:nvSpPr>
          <p:cNvPr id="23555" name="Rectangle 3"/>
          <p:cNvSpPr>
            <a:spLocks noGrp="1" noChangeArrowheads="1"/>
          </p:cNvSpPr>
          <p:nvPr>
            <p:ph type="body" idx="1"/>
          </p:nvPr>
        </p:nvSpPr>
        <p:spPr>
          <a:xfrm>
            <a:off x="179388" y="1268413"/>
            <a:ext cx="5411787" cy="5589587"/>
          </a:xfrm>
        </p:spPr>
        <p:txBody>
          <a:bodyPr/>
          <a:lstStyle/>
          <a:p>
            <a:r>
              <a:rPr lang="et-EE" altLang="et-EE" smtClean="0"/>
              <a:t>Aastast 2011 on keelatud burka ja niqab</a:t>
            </a:r>
          </a:p>
          <a:p>
            <a:endParaRPr lang="et-EE" altLang="et-EE" smtClean="0"/>
          </a:p>
          <a:p>
            <a:r>
              <a:rPr lang="et-EE" altLang="et-EE" smtClean="0"/>
              <a:t>N. Sarkozy: Burka on orjastamise ja alandamise märk. </a:t>
            </a:r>
            <a:r>
              <a:rPr lang="et-EE" altLang="et-EE" b="1" smtClean="0">
                <a:solidFill>
                  <a:srgbClr val="CC3300"/>
                </a:solidFill>
              </a:rPr>
              <a:t>Burka ei ole Prantsuse Vabariigis teretulnud.</a:t>
            </a:r>
          </a:p>
        </p:txBody>
      </p:sp>
      <p:pic>
        <p:nvPicPr>
          <p:cNvPr id="23556" name="Picture 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484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7" descr="2Q=="/>
          <p:cNvSpPr>
            <a:spLocks noChangeAspect="1" noChangeArrowheads="1"/>
          </p:cNvSpPr>
          <p:nvPr/>
        </p:nvSpPr>
        <p:spPr bwMode="auto">
          <a:xfrm>
            <a:off x="3338513" y="2505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t-EE" altLang="et-EE" sz="1800"/>
          </a:p>
        </p:txBody>
      </p:sp>
      <p:pic>
        <p:nvPicPr>
          <p:cNvPr id="23558" name="Picture 9" descr="imgNicolas+Sarkoz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437063"/>
            <a:ext cx="2713037"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10"/>
          <p:cNvSpPr txBox="1">
            <a:spLocks noChangeArrowheads="1"/>
          </p:cNvSpPr>
          <p:nvPr/>
        </p:nvSpPr>
        <p:spPr bwMode="auto">
          <a:xfrm>
            <a:off x="6732588" y="6491288"/>
            <a:ext cx="106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1800" b="1"/>
              <a:t>Sarkozy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chor="t"/>
          <a:lstStyle/>
          <a:p>
            <a:r>
              <a:rPr lang="et-EE" altLang="et-EE" smtClean="0"/>
              <a:t>Prantsusmaa</a:t>
            </a:r>
          </a:p>
        </p:txBody>
      </p:sp>
      <p:sp>
        <p:nvSpPr>
          <p:cNvPr id="24579" name="Content Placeholder 2"/>
          <p:cNvSpPr>
            <a:spLocks noGrp="1"/>
          </p:cNvSpPr>
          <p:nvPr>
            <p:ph idx="1"/>
          </p:nvPr>
        </p:nvSpPr>
        <p:spPr/>
        <p:txBody>
          <a:bodyPr/>
          <a:lstStyle/>
          <a:p>
            <a:pPr marL="0" indent="0">
              <a:buFontTx/>
              <a:buNone/>
            </a:pPr>
            <a:r>
              <a:rPr lang="et-EE" altLang="et-EE" smtClean="0"/>
              <a:t>Meestele, kes sunnivad oma abikaasat, õde või tütart vastavat riideeset kandma, määrataks aga aastane </a:t>
            </a:r>
            <a:r>
              <a:rPr lang="et-EE" altLang="et-EE" smtClean="0">
                <a:solidFill>
                  <a:srgbClr val="FF0000"/>
                </a:solidFill>
              </a:rPr>
              <a:t>vanglakaristus ja kuni 30 000 euro suurune trahv</a:t>
            </a:r>
            <a:r>
              <a:rPr lang="et-EE" altLang="et-EE" smtClean="0"/>
              <a:t>. Kui ,,ohvri’’ puhul on tegu alaealisega, ootab meest kaks korda suurem trahv ja vangistus.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chor="t"/>
          <a:lstStyle/>
          <a:p>
            <a:r>
              <a:rPr lang="et-EE" altLang="et-EE" smtClean="0"/>
              <a:t>Belgia</a:t>
            </a:r>
          </a:p>
        </p:txBody>
      </p:sp>
      <p:sp>
        <p:nvSpPr>
          <p:cNvPr id="25603" name="Content Placeholder 2"/>
          <p:cNvSpPr>
            <a:spLocks noGrp="1"/>
          </p:cNvSpPr>
          <p:nvPr>
            <p:ph idx="1"/>
          </p:nvPr>
        </p:nvSpPr>
        <p:spPr/>
        <p:txBody>
          <a:bodyPr/>
          <a:lstStyle/>
          <a:p>
            <a:r>
              <a:rPr lang="et-EE" altLang="et-EE" smtClean="0"/>
              <a:t>Belgias jõustus keeld (burka ja niqab) 23. juulil 2011 </a:t>
            </a:r>
          </a:p>
          <a:p>
            <a:r>
              <a:rPr lang="et-EE" altLang="et-EE" smtClean="0"/>
              <a:t>Rikkudes burkade keelustamise seadust Belgias, ootab naisi </a:t>
            </a:r>
            <a:r>
              <a:rPr lang="et-EE" altLang="et-EE" smtClean="0">
                <a:solidFill>
                  <a:srgbClr val="FF0000"/>
                </a:solidFill>
              </a:rPr>
              <a:t>rahatrahv kuni 137 eurot või kuni seitsmepäevane vanglakaristus </a:t>
            </a: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260350"/>
            <a:ext cx="107632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chor="t"/>
          <a:lstStyle/>
          <a:p>
            <a:r>
              <a:rPr lang="et-EE" altLang="et-EE" smtClean="0"/>
              <a:t>Mõlemas riigis</a:t>
            </a:r>
          </a:p>
        </p:txBody>
      </p:sp>
      <p:sp>
        <p:nvSpPr>
          <p:cNvPr id="26627" name="Content Placeholder 2"/>
          <p:cNvSpPr>
            <a:spLocks noGrp="1"/>
          </p:cNvSpPr>
          <p:nvPr>
            <p:ph idx="1"/>
          </p:nvPr>
        </p:nvSpPr>
        <p:spPr/>
        <p:txBody>
          <a:bodyPr/>
          <a:lstStyle/>
          <a:p>
            <a:pPr marL="0" indent="0">
              <a:buFontTx/>
              <a:buNone/>
            </a:pPr>
            <a:r>
              <a:rPr lang="et-EE" altLang="et-EE" sz="2400" smtClean="0"/>
              <a:t>Burkade kandmine avalikes kohtades (koolid, kohtud, haiglad, ühiskondlik transport, tänavad, pargid, poed) keelustati, kuna arvati, et see on kui naise vangistamine, </a:t>
            </a:r>
            <a:r>
              <a:rPr lang="et-EE" altLang="et-EE" sz="2400" smtClean="0">
                <a:solidFill>
                  <a:srgbClr val="FF0000"/>
                </a:solidFill>
              </a:rPr>
              <a:t>võib soodustada terrorismi</a:t>
            </a:r>
            <a:r>
              <a:rPr lang="et-EE" altLang="et-EE" sz="2400" smtClean="0"/>
              <a:t> ning muudab suhtlemise tavainimestega keerulisemaks, mis võib omakorda põhjustada konflikte.</a:t>
            </a:r>
          </a:p>
          <a:p>
            <a:pPr marL="0" indent="0">
              <a:buFontTx/>
              <a:buNone/>
            </a:pPr>
            <a:endParaRPr lang="et-EE" altLang="et-EE" sz="2400" smtClean="0"/>
          </a:p>
          <a:p>
            <a:pPr marL="0" indent="0">
              <a:buFontTx/>
              <a:buNone/>
            </a:pPr>
            <a:r>
              <a:rPr lang="et-EE" altLang="et-EE" sz="2400" smtClean="0"/>
              <a:t>Prantsusmaa konstitutsiooninõukogu on otsustanud, et seadus </a:t>
            </a:r>
            <a:r>
              <a:rPr lang="et-EE" altLang="et-EE" sz="2400" smtClean="0">
                <a:solidFill>
                  <a:srgbClr val="FF0000"/>
                </a:solidFill>
              </a:rPr>
              <a:t>ei hakka kehtima jumalateenistuspaikades</a:t>
            </a:r>
            <a:r>
              <a:rPr lang="et-EE" altLang="et-EE" sz="2400" smtClean="0"/>
              <a:t>, kuna see rikuks usuvabadust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260350"/>
            <a:ext cx="8229600" cy="1143000"/>
          </a:xfrm>
        </p:spPr>
        <p:txBody>
          <a:bodyPr/>
          <a:lstStyle/>
          <a:p>
            <a:r>
              <a:rPr lang="et-EE" altLang="et-EE" smtClean="0">
                <a:solidFill>
                  <a:schemeClr val="accent2"/>
                </a:solidFill>
              </a:rPr>
              <a:t>Koraani mõte</a:t>
            </a:r>
          </a:p>
        </p:txBody>
      </p:sp>
      <p:sp>
        <p:nvSpPr>
          <p:cNvPr id="27651" name="Rectangle 3"/>
          <p:cNvSpPr>
            <a:spLocks noGrp="1" noChangeArrowheads="1"/>
          </p:cNvSpPr>
          <p:nvPr>
            <p:ph type="body" idx="1"/>
          </p:nvPr>
        </p:nvSpPr>
        <p:spPr>
          <a:xfrm>
            <a:off x="539750" y="1989138"/>
            <a:ext cx="8229600" cy="4525962"/>
          </a:xfrm>
        </p:spPr>
        <p:txBody>
          <a:bodyPr/>
          <a:lstStyle/>
          <a:p>
            <a:pPr marL="609600" indent="-609600">
              <a:lnSpc>
                <a:spcPct val="90000"/>
              </a:lnSpc>
            </a:pPr>
            <a:r>
              <a:rPr lang="et-EE" altLang="et-EE" smtClean="0"/>
              <a:t>Naine peaks </a:t>
            </a:r>
            <a:r>
              <a:rPr lang="et-EE" altLang="et-EE" b="1" smtClean="0"/>
              <a:t>katma sündsalt nii keha kui juuksed</a:t>
            </a:r>
            <a:r>
              <a:rPr lang="et-EE" altLang="et-EE" smtClean="0"/>
              <a:t>.</a:t>
            </a:r>
          </a:p>
          <a:p>
            <a:pPr marL="609600" indent="-609600">
              <a:lnSpc>
                <a:spcPct val="90000"/>
              </a:lnSpc>
            </a:pPr>
            <a:r>
              <a:rPr lang="et-EE" altLang="et-EE" smtClean="0"/>
              <a:t>Näo katmist (burka) Koraan </a:t>
            </a:r>
            <a:r>
              <a:rPr lang="et-EE" altLang="et-EE" b="1" smtClean="0"/>
              <a:t>ei nõua</a:t>
            </a:r>
            <a:r>
              <a:rPr lang="et-EE" altLang="et-EE" smtClean="0"/>
              <a:t>!</a:t>
            </a:r>
          </a:p>
          <a:p>
            <a:pPr marL="609600" indent="-609600">
              <a:lnSpc>
                <a:spcPct val="90000"/>
              </a:lnSpc>
            </a:pPr>
            <a:r>
              <a:rPr lang="et-EE" altLang="et-EE" smtClean="0"/>
              <a:t>Burka kandmise põhjused (Õnne Pärl, </a:t>
            </a:r>
            <a:r>
              <a:rPr lang="et-EE" altLang="et-EE" smtClean="0">
                <a:hlinkClick r:id="rId2"/>
              </a:rPr>
              <a:t>www.epl.ee</a:t>
            </a:r>
            <a:r>
              <a:rPr lang="et-EE" altLang="et-EE" smtClean="0"/>
              <a:t> 2010):</a:t>
            </a:r>
          </a:p>
          <a:p>
            <a:pPr marL="609600" indent="-609600">
              <a:lnSpc>
                <a:spcPct val="90000"/>
              </a:lnSpc>
              <a:buFontTx/>
              <a:buAutoNum type="arabicPeriod"/>
            </a:pPr>
            <a:r>
              <a:rPr lang="et-EE" altLang="et-EE" smtClean="0"/>
              <a:t>Kantakse </a:t>
            </a:r>
            <a:r>
              <a:rPr lang="et-EE" altLang="et-EE" b="1" smtClean="0"/>
              <a:t>turvalisuse</a:t>
            </a:r>
            <a:r>
              <a:rPr lang="et-EE" altLang="et-EE" smtClean="0"/>
              <a:t> kaalutlustel</a:t>
            </a:r>
          </a:p>
          <a:p>
            <a:pPr marL="609600" indent="-609600">
              <a:lnSpc>
                <a:spcPct val="90000"/>
              </a:lnSpc>
              <a:buFontTx/>
              <a:buAutoNum type="arabicPeriod"/>
            </a:pPr>
            <a:r>
              <a:rPr lang="et-EE" altLang="et-EE" smtClean="0"/>
              <a:t>Kantakse </a:t>
            </a:r>
            <a:r>
              <a:rPr lang="et-EE" altLang="et-EE" b="1" smtClean="0"/>
              <a:t>traditsioonilise perekonna</a:t>
            </a:r>
            <a:r>
              <a:rPr lang="et-EE" altLang="et-EE" smtClean="0"/>
              <a:t> või </a:t>
            </a:r>
            <a:r>
              <a:rPr lang="et-EE" altLang="et-EE" b="1" smtClean="0"/>
              <a:t>ühiskonna</a:t>
            </a:r>
            <a:r>
              <a:rPr lang="et-EE" altLang="et-EE" smtClean="0"/>
              <a:t> (Iraan&amp;Afganistan) surve tõttu</a:t>
            </a:r>
          </a:p>
        </p:txBody>
      </p:sp>
      <p:pic>
        <p:nvPicPr>
          <p:cNvPr id="27652" name="Picture 5" descr="ANd9GcTHTdVu8LEtXFMZ9cC6Ko9mmQKhDY-CaK0zix1NYgDT3w7dtmlg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0"/>
            <a:ext cx="1752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t-EE" altLang="et-EE" sz="4000" smtClean="0"/>
              <a:t>Afganistanis elanud ajakirjanik Õnne Pärl (2010) märgib ära:</a:t>
            </a:r>
          </a:p>
        </p:txBody>
      </p:sp>
      <p:sp>
        <p:nvSpPr>
          <p:cNvPr id="28675" name="Rectangle 3"/>
          <p:cNvSpPr>
            <a:spLocks noGrp="1" noChangeArrowheads="1"/>
          </p:cNvSpPr>
          <p:nvPr>
            <p:ph type="body" idx="1"/>
          </p:nvPr>
        </p:nvSpPr>
        <p:spPr/>
        <p:txBody>
          <a:bodyPr/>
          <a:lstStyle/>
          <a:p>
            <a:pPr marL="609600" indent="-609600">
              <a:buFontTx/>
              <a:buAutoNum type="arabicPeriod"/>
            </a:pPr>
            <a:r>
              <a:rPr lang="et-EE" altLang="et-EE" smtClean="0"/>
              <a:t>Turvalisus ei tohi ju muret teha!</a:t>
            </a:r>
          </a:p>
          <a:p>
            <a:pPr marL="609600" indent="-609600">
              <a:buFontTx/>
              <a:buAutoNum type="arabicPeriod"/>
            </a:pPr>
            <a:r>
              <a:rPr lang="et-EE" altLang="et-EE" smtClean="0"/>
              <a:t>Ka lääne ühiskond avaldab survet: täisväärtuslik naine on poolpaljas olevus!</a:t>
            </a:r>
          </a:p>
          <a:p>
            <a:pPr marL="609600" indent="-609600">
              <a:buFontTx/>
              <a:buAutoNum type="arabicPeriod"/>
            </a:pPr>
            <a:endParaRPr lang="et-EE" altLang="et-EE" smtClean="0"/>
          </a:p>
          <a:p>
            <a:pPr marL="609600" indent="-609600">
              <a:buFontTx/>
              <a:buNone/>
            </a:pPr>
            <a:r>
              <a:rPr lang="et-EE" altLang="et-EE" smtClean="0"/>
              <a:t>     Seega alles jääb traditsioonilise pere konna surve -&gt; </a:t>
            </a:r>
            <a:r>
              <a:rPr lang="et-EE" altLang="et-EE" b="1" smtClean="0"/>
              <a:t>seda ei tohiks ju keegi alahinnata</a:t>
            </a:r>
            <a:r>
              <a:rPr lang="et-EE" altLang="et-EE" smtClean="0"/>
              <a:t>! (Pärl 2010)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250825" y="1052513"/>
            <a:ext cx="8497888" cy="5805487"/>
          </a:xfrm>
        </p:spPr>
        <p:txBody>
          <a:bodyPr/>
          <a:lstStyle/>
          <a:p>
            <a:pPr marL="0" indent="0">
              <a:buFontTx/>
              <a:buNone/>
            </a:pPr>
            <a:r>
              <a:rPr lang="et-EE" altLang="et-EE" sz="2000" b="1" smtClean="0">
                <a:solidFill>
                  <a:srgbClr val="0070C0"/>
                </a:solidFill>
              </a:rPr>
              <a:t>Inimõiguste ülddeklaratsioon, artikkel 18</a:t>
            </a:r>
          </a:p>
          <a:p>
            <a:pPr marL="0" indent="0">
              <a:buFontTx/>
              <a:buNone/>
            </a:pPr>
            <a:r>
              <a:rPr lang="et-EE" altLang="et-EE" sz="2000" smtClean="0"/>
              <a:t>Igal inimesel on õigus mõtte-, südametunnistuse ja usuvabadusele; see õigus kätkeb vabadust oma usku või veendumusi muuta, samuti vabadust vabalt kuulutuada oma usku või veendumusi nii üksikult kui ka koos teistega avalikult või eraviisiliselt õpetuse, jumalateenistuse ja religioossete ning rituaalsete kombetalituste kaudu</a:t>
            </a:r>
          </a:p>
          <a:p>
            <a:pPr marL="0" indent="0">
              <a:buFontTx/>
              <a:buNone/>
            </a:pPr>
            <a:endParaRPr lang="et-EE" altLang="et-EE" sz="2000" smtClean="0"/>
          </a:p>
          <a:p>
            <a:pPr marL="0" indent="0">
              <a:buFontTx/>
              <a:buNone/>
            </a:pPr>
            <a:r>
              <a:rPr lang="fi-FI" altLang="et-EE" sz="2000" b="1" smtClean="0">
                <a:solidFill>
                  <a:srgbClr val="0070C0"/>
                </a:solidFill>
              </a:rPr>
              <a:t>Inimõiguste ja põhivabaduste kaitse konventsioon</a:t>
            </a:r>
            <a:r>
              <a:rPr lang="et-EE" altLang="et-EE" sz="2000" b="1" smtClean="0">
                <a:solidFill>
                  <a:srgbClr val="0070C0"/>
                </a:solidFill>
              </a:rPr>
              <a:t>, artikkel 9</a:t>
            </a:r>
            <a:r>
              <a:rPr lang="fi-FI" altLang="et-EE" sz="2000" smtClean="0"/>
              <a:t> </a:t>
            </a:r>
          </a:p>
          <a:p>
            <a:pPr marL="0" indent="0">
              <a:buFontTx/>
              <a:buNone/>
            </a:pPr>
            <a:r>
              <a:rPr lang="et-EE" altLang="et-EE" sz="2000" smtClean="0"/>
              <a:t>1. Igaühel on õigus mõtte-, südametunnistuse ja usuvabadusele. See õigus kätkeb vabadust muuta oma usku või veendumusi, samuti vabadust kuulutada oma usku või veendumusi nii üksi kui koos teistega, avalikult või eraviisiliselt kultuse, õpetamise, tava ja kombetalituse kaudu.</a:t>
            </a:r>
          </a:p>
          <a:p>
            <a:pPr marL="0" indent="0">
              <a:buFontTx/>
              <a:buNone/>
            </a:pPr>
            <a:r>
              <a:rPr lang="et-EE" altLang="et-EE" sz="2000" smtClean="0"/>
              <a:t>2. Vabadust kuulutada oma usku või veendumusi võib piirata üksnes seaduses ettenähtud kitsendustega ja kui see on demokraatlikus ühiskonnas vajalik ühiskondliku turvalisuse huvides, avaliku korra, tervise või kõlbluse või kaasinimeste õiguste ja vabaduste kaitseks.</a:t>
            </a:r>
          </a:p>
          <a:p>
            <a:pPr marL="0" indent="0">
              <a:buFontTx/>
              <a:buNone/>
            </a:pPr>
            <a:endParaRPr lang="et-EE" altLang="et-EE" sz="2000" smtClean="0"/>
          </a:p>
        </p:txBody>
      </p:sp>
      <p:sp>
        <p:nvSpPr>
          <p:cNvPr id="29699" name="TextBox 1"/>
          <p:cNvSpPr txBox="1">
            <a:spLocks noChangeArrowheads="1"/>
          </p:cNvSpPr>
          <p:nvPr/>
        </p:nvSpPr>
        <p:spPr bwMode="auto">
          <a:xfrm>
            <a:off x="23813" y="65088"/>
            <a:ext cx="9329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400" b="1">
                <a:solidFill>
                  <a:srgbClr val="FF0000"/>
                </a:solidFill>
              </a:rPr>
              <a:t>Mõtle, kas Prantsusmaal ja Belgias on tegu usuvabaduse kui </a:t>
            </a:r>
          </a:p>
          <a:p>
            <a:pPr eaLnBrk="1" hangingPunct="1">
              <a:spcBef>
                <a:spcPct val="0"/>
              </a:spcBef>
              <a:buFontTx/>
              <a:buNone/>
            </a:pPr>
            <a:r>
              <a:rPr lang="et-EE" altLang="et-EE" sz="2400" b="1">
                <a:solidFill>
                  <a:srgbClr val="FF0000"/>
                </a:solidFill>
              </a:rPr>
              <a:t>olulise inimõiguse rikkumisega?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t-EE" altLang="et-EE" smtClean="0"/>
              <a:t>Kasutatud allikad</a:t>
            </a:r>
          </a:p>
        </p:txBody>
      </p:sp>
      <p:sp>
        <p:nvSpPr>
          <p:cNvPr id="30723" name="Content Placeholder 2"/>
          <p:cNvSpPr>
            <a:spLocks noGrp="1"/>
          </p:cNvSpPr>
          <p:nvPr>
            <p:ph idx="1"/>
          </p:nvPr>
        </p:nvSpPr>
        <p:spPr/>
        <p:txBody>
          <a:bodyPr/>
          <a:lstStyle/>
          <a:p>
            <a:pPr marL="0" indent="0">
              <a:buFontTx/>
              <a:buNone/>
            </a:pPr>
            <a:r>
              <a:rPr lang="et-EE" altLang="et-EE" sz="2400" smtClean="0">
                <a:hlinkClick r:id="rId2"/>
              </a:rPr>
              <a:t>www.eetika.ee</a:t>
            </a:r>
            <a:endParaRPr lang="et-EE" altLang="et-EE" sz="2400" smtClean="0"/>
          </a:p>
          <a:p>
            <a:pPr marL="0" indent="0">
              <a:buFontTx/>
              <a:buNone/>
            </a:pPr>
            <a:r>
              <a:rPr lang="et-EE" altLang="et-EE" sz="2400" smtClean="0">
                <a:hlinkClick r:id="rId3"/>
              </a:rPr>
              <a:t>www.islam.pri.ee</a:t>
            </a:r>
            <a:endParaRPr lang="et-EE" altLang="et-EE" sz="2400" smtClean="0"/>
          </a:p>
          <a:p>
            <a:pPr marL="0" indent="0">
              <a:buFontTx/>
              <a:buNone/>
            </a:pPr>
            <a:r>
              <a:rPr lang="et-EE" altLang="et-EE" sz="2400" smtClean="0">
                <a:hlinkClick r:id="rId4"/>
              </a:rPr>
              <a:t>http://epl.delfi.ee/news/arvamus/kaetud-naistest?id=51280200</a:t>
            </a:r>
            <a:endParaRPr lang="et-EE" altLang="et-EE" sz="2400" smtClean="0"/>
          </a:p>
          <a:p>
            <a:pPr marL="0" indent="0">
              <a:buFontTx/>
              <a:buNone/>
            </a:pPr>
            <a:r>
              <a:rPr lang="et-EE" altLang="et-EE" sz="2400" smtClean="0">
                <a:hlinkClick r:id="rId5"/>
              </a:rPr>
              <a:t>www.err.ee</a:t>
            </a:r>
            <a:r>
              <a:rPr lang="et-EE" altLang="et-EE" sz="2400" smtClean="0"/>
              <a:t>  </a:t>
            </a:r>
          </a:p>
          <a:p>
            <a:pPr marL="0" indent="0">
              <a:buFontTx/>
              <a:buNone/>
            </a:pPr>
            <a:endParaRPr lang="et-EE" altLang="et-EE" sz="2400" smtClean="0"/>
          </a:p>
          <a:p>
            <a:pPr marL="0" indent="0">
              <a:buFontTx/>
              <a:buNone/>
            </a:pPr>
            <a:r>
              <a:rPr lang="et-EE" altLang="et-EE" sz="2400" b="1" smtClean="0"/>
              <a:t>Inimõiguste ülddeklaratsioon</a:t>
            </a:r>
          </a:p>
          <a:p>
            <a:pPr marL="0" indent="0">
              <a:buFontTx/>
              <a:buNone/>
            </a:pPr>
            <a:endParaRPr lang="et-EE" altLang="et-EE" sz="2400" b="1" smtClean="0"/>
          </a:p>
          <a:p>
            <a:pPr marL="0" indent="0">
              <a:buFontTx/>
              <a:buNone/>
            </a:pPr>
            <a:r>
              <a:rPr lang="fi-FI" altLang="et-EE" sz="2400" b="1" smtClean="0"/>
              <a:t>Inimõiguste ja põhivabaduste kaitse konventsioon</a:t>
            </a:r>
            <a:r>
              <a:rPr lang="et-EE" altLang="et-EE" sz="2400" smtClean="0"/>
              <a:t> </a:t>
            </a:r>
          </a:p>
          <a:p>
            <a:pPr marL="0" indent="0">
              <a:buFontTx/>
              <a:buNone/>
            </a:pPr>
            <a:r>
              <a:rPr lang="et-EE" altLang="et-EE" sz="2400" smtClean="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476250"/>
            <a:ext cx="8229600" cy="1143000"/>
          </a:xfrm>
        </p:spPr>
        <p:txBody>
          <a:bodyPr/>
          <a:lstStyle/>
          <a:p>
            <a:pPr eaLnBrk="1" hangingPunct="1"/>
            <a:r>
              <a:rPr lang="et-EE" altLang="et-EE" sz="4000" smtClean="0"/>
              <a:t>“Olge viljakad ja saagu teid palju..”</a:t>
            </a:r>
            <a:br>
              <a:rPr lang="et-EE" altLang="et-EE" sz="4000" smtClean="0"/>
            </a:br>
            <a:r>
              <a:rPr lang="et-EE" altLang="et-EE" sz="4000" smtClean="0"/>
              <a:t>Vana Testament, 1 Moosese raamat 1:28</a:t>
            </a:r>
          </a:p>
        </p:txBody>
      </p:sp>
      <p:pic>
        <p:nvPicPr>
          <p:cNvPr id="4099" name="Picture 4" descr="babies"/>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87450" y="2060575"/>
            <a:ext cx="6034088" cy="452596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8313" y="549275"/>
            <a:ext cx="8229600" cy="5821363"/>
          </a:xfrm>
        </p:spPr>
        <p:txBody>
          <a:bodyPr/>
          <a:lstStyle/>
          <a:p>
            <a:pPr eaLnBrk="1" hangingPunct="1">
              <a:buFontTx/>
              <a:buNone/>
            </a:pPr>
            <a:r>
              <a:rPr lang="et-EE" altLang="et-EE" smtClean="0"/>
              <a:t>2. </a:t>
            </a:r>
            <a:r>
              <a:rPr lang="en-US" altLang="et-EE" smtClean="0"/>
              <a:t>Seks </a:t>
            </a:r>
            <a:r>
              <a:rPr lang="en-US" altLang="et-EE" b="1" smtClean="0"/>
              <a:t>väl</a:t>
            </a:r>
            <a:r>
              <a:rPr lang="et-EE" altLang="et-EE" b="1" smtClean="0"/>
              <a:t>j</a:t>
            </a:r>
            <a:r>
              <a:rPr lang="en-US" altLang="et-EE" b="1" smtClean="0"/>
              <a:t>aspool abielu</a:t>
            </a:r>
            <a:r>
              <a:rPr lang="en-US" altLang="et-EE" smtClean="0"/>
              <a:t> on taunitud kõige rangemalt islamis (surmaga karistatav), kristluses ja judaismis.</a:t>
            </a:r>
            <a:endParaRPr lang="et-EE" altLang="et-EE" smtClean="0"/>
          </a:p>
          <a:p>
            <a:pPr eaLnBrk="1" hangingPunct="1">
              <a:buFontTx/>
              <a:buNone/>
            </a:pPr>
            <a:endParaRPr lang="et-EE" altLang="et-EE" smtClean="0"/>
          </a:p>
        </p:txBody>
      </p:sp>
      <p:pic>
        <p:nvPicPr>
          <p:cNvPr id="5123" name="Picture 5"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66950"/>
            <a:ext cx="485457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p:cNvSpPr txBox="1">
            <a:spLocks noChangeArrowheads="1"/>
          </p:cNvSpPr>
          <p:nvPr/>
        </p:nvSpPr>
        <p:spPr bwMode="auto">
          <a:xfrm>
            <a:off x="5364163" y="3116263"/>
            <a:ext cx="3797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000"/>
              <a:t>Nii Vana kui Uus Testament </a:t>
            </a:r>
          </a:p>
          <a:p>
            <a:pPr eaLnBrk="1" hangingPunct="1">
              <a:spcBef>
                <a:spcPct val="0"/>
              </a:spcBef>
              <a:buFontTx/>
              <a:buNone/>
            </a:pPr>
            <a:r>
              <a:rPr lang="et-EE" altLang="et-EE" sz="2000"/>
              <a:t>hoiatavad abielu rikkumise eest.</a:t>
            </a:r>
          </a:p>
          <a:p>
            <a:pPr eaLnBrk="1" hangingPunct="1">
              <a:spcBef>
                <a:spcPct val="0"/>
              </a:spcBef>
              <a:buFontTx/>
              <a:buNone/>
            </a:pPr>
            <a:r>
              <a:rPr lang="et-EE" altLang="et-EE" sz="2000"/>
              <a:t>See on 7. käsk.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404813"/>
            <a:ext cx="5986463" cy="2952750"/>
          </a:xfrm>
        </p:spPr>
        <p:txBody>
          <a:bodyPr/>
          <a:lstStyle/>
          <a:p>
            <a:pPr eaLnBrk="1" hangingPunct="1">
              <a:lnSpc>
                <a:spcPct val="90000"/>
              </a:lnSpc>
              <a:buFontTx/>
              <a:buNone/>
            </a:pPr>
            <a:r>
              <a:rPr lang="et-EE" altLang="et-EE" smtClean="0"/>
              <a:t>3. </a:t>
            </a:r>
            <a:r>
              <a:rPr lang="en-US" altLang="et-EE" smtClean="0"/>
              <a:t>Mitmete religioonide puhul (</a:t>
            </a:r>
            <a:r>
              <a:rPr lang="et-EE" altLang="et-EE" smtClean="0"/>
              <a:t>eriti nt </a:t>
            </a:r>
            <a:r>
              <a:rPr lang="en-US" altLang="et-EE" smtClean="0"/>
              <a:t>kristluses ja budismis) on tsölibaat (abielu</a:t>
            </a:r>
            <a:r>
              <a:rPr lang="et-EE" altLang="et-EE" smtClean="0"/>
              <a:t> ja sugulise vahekorra keeld</a:t>
            </a:r>
            <a:r>
              <a:rPr lang="en-US" altLang="et-EE" smtClean="0"/>
              <a:t>) jumalale kõrgeima </a:t>
            </a:r>
            <a:r>
              <a:rPr lang="en-US" altLang="et-EE" b="1" smtClean="0"/>
              <a:t>pühendumise</a:t>
            </a:r>
            <a:r>
              <a:rPr lang="en-US" altLang="et-EE" smtClean="0"/>
              <a:t> sümbol. (Kloostrid!)</a:t>
            </a:r>
            <a:endParaRPr lang="et-EE" altLang="et-EE" smtClean="0"/>
          </a:p>
          <a:p>
            <a:pPr eaLnBrk="1" hangingPunct="1">
              <a:lnSpc>
                <a:spcPct val="90000"/>
              </a:lnSpc>
              <a:buFontTx/>
              <a:buNone/>
            </a:pPr>
            <a:endParaRPr lang="et-EE" altLang="et-EE" smtClean="0"/>
          </a:p>
        </p:txBody>
      </p:sp>
      <p:pic>
        <p:nvPicPr>
          <p:cNvPr id="6147" name="Picture 6" descr="celib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0"/>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shaolin-temple-kung-fu-monk-402031539246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286125"/>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map of Greece with Mount Athos outlined">
            <a:hlinkClick r:id="rId2" tooltip="map of Greece with Mount Athos outlined"/>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0"/>
            <a:ext cx="4392612"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Line 7"/>
          <p:cNvSpPr>
            <a:spLocks noChangeShapeType="1"/>
          </p:cNvSpPr>
          <p:nvPr/>
        </p:nvSpPr>
        <p:spPr bwMode="auto">
          <a:xfrm>
            <a:off x="2627313" y="549275"/>
            <a:ext cx="4319587"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7172" name="Text Box 8"/>
          <p:cNvSpPr txBox="1">
            <a:spLocks noChangeArrowheads="1"/>
          </p:cNvSpPr>
          <p:nvPr/>
        </p:nvSpPr>
        <p:spPr bwMode="auto">
          <a:xfrm>
            <a:off x="0" y="260350"/>
            <a:ext cx="2711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400" b="1">
                <a:solidFill>
                  <a:srgbClr val="CC3300"/>
                </a:solidFill>
              </a:rPr>
              <a:t>ATHOSE MÄGI</a:t>
            </a:r>
          </a:p>
          <a:p>
            <a:pPr eaLnBrk="1" hangingPunct="1">
              <a:spcBef>
                <a:spcPct val="0"/>
              </a:spcBef>
              <a:buFontTx/>
              <a:buNone/>
            </a:pPr>
            <a:r>
              <a:rPr lang="et-EE" altLang="et-EE" sz="2400" b="1">
                <a:solidFill>
                  <a:srgbClr val="CC3300"/>
                </a:solidFill>
              </a:rPr>
              <a:t>Kreeka kirdeosas</a:t>
            </a:r>
          </a:p>
        </p:txBody>
      </p:sp>
      <p:sp>
        <p:nvSpPr>
          <p:cNvPr id="7173" name="Text Box 9"/>
          <p:cNvSpPr txBox="1">
            <a:spLocks noChangeArrowheads="1"/>
          </p:cNvSpPr>
          <p:nvPr/>
        </p:nvSpPr>
        <p:spPr bwMode="auto">
          <a:xfrm>
            <a:off x="0" y="1700213"/>
            <a:ext cx="51260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400" b="1"/>
              <a:t>See on mägi, mida näevad naised </a:t>
            </a:r>
          </a:p>
          <a:p>
            <a:pPr eaLnBrk="1" hangingPunct="1">
              <a:spcBef>
                <a:spcPct val="0"/>
              </a:spcBef>
              <a:buFontTx/>
              <a:buNone/>
            </a:pPr>
            <a:r>
              <a:rPr lang="et-EE" altLang="et-EE" sz="2400" b="1"/>
              <a:t>vaid kaugelt.</a:t>
            </a:r>
          </a:p>
          <a:p>
            <a:pPr eaLnBrk="1" hangingPunct="1">
              <a:spcBef>
                <a:spcPct val="0"/>
              </a:spcBef>
              <a:buFontTx/>
              <a:buNone/>
            </a:pPr>
            <a:r>
              <a:rPr lang="et-EE" altLang="et-EE" sz="2400" b="1"/>
              <a:t>Õigeusklikud mehed saavad </a:t>
            </a:r>
          </a:p>
          <a:p>
            <a:pPr eaLnBrk="1" hangingPunct="1">
              <a:spcBef>
                <a:spcPct val="0"/>
              </a:spcBef>
              <a:buFontTx/>
              <a:buNone/>
            </a:pPr>
            <a:r>
              <a:rPr lang="et-EE" altLang="et-EE" sz="2400" b="1"/>
              <a:t>taotleda neljapäevast viisat.</a:t>
            </a:r>
          </a:p>
          <a:p>
            <a:pPr eaLnBrk="1" hangingPunct="1">
              <a:spcBef>
                <a:spcPct val="0"/>
              </a:spcBef>
              <a:buFontTx/>
              <a:buNone/>
            </a:pPr>
            <a:endParaRPr lang="et-EE" altLang="et-EE" sz="2400" b="1"/>
          </a:p>
          <a:p>
            <a:pPr eaLnBrk="1" hangingPunct="1">
              <a:spcBef>
                <a:spcPct val="0"/>
              </a:spcBef>
              <a:buFontTx/>
              <a:buNone/>
            </a:pPr>
            <a:endParaRPr lang="et-EE" altLang="et-EE" sz="2400" b="1"/>
          </a:p>
        </p:txBody>
      </p:sp>
      <p:sp>
        <p:nvSpPr>
          <p:cNvPr id="7174" name="Text Box 10"/>
          <p:cNvSpPr txBox="1">
            <a:spLocks noChangeArrowheads="1"/>
          </p:cNvSpPr>
          <p:nvPr/>
        </p:nvSpPr>
        <p:spPr bwMode="auto">
          <a:xfrm>
            <a:off x="179388" y="4076700"/>
            <a:ext cx="8748712"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000" b="1"/>
              <a:t>Athosel on 20 kloostrit 1700 mungaga. Tuhandeaastane </a:t>
            </a:r>
          </a:p>
          <a:p>
            <a:pPr eaLnBrk="1" hangingPunct="1">
              <a:spcBef>
                <a:spcPct val="0"/>
              </a:spcBef>
              <a:buFontTx/>
              <a:buNone/>
            </a:pPr>
            <a:r>
              <a:rPr lang="et-EE" altLang="et-EE" sz="2000" b="1"/>
              <a:t>eraldatus muust maailmast on võimaldanud Athosel säilitada kauni</a:t>
            </a:r>
          </a:p>
          <a:p>
            <a:pPr eaLnBrk="1" hangingPunct="1">
              <a:spcBef>
                <a:spcPct val="0"/>
              </a:spcBef>
              <a:buFontTx/>
              <a:buNone/>
            </a:pPr>
            <a:r>
              <a:rPr lang="et-EE" altLang="et-EE" sz="2000" b="1"/>
              <a:t> ja puutumatu looduse. </a:t>
            </a:r>
          </a:p>
          <a:p>
            <a:pPr eaLnBrk="1" hangingPunct="1">
              <a:spcBef>
                <a:spcPct val="0"/>
              </a:spcBef>
              <a:buFontTx/>
              <a:buNone/>
            </a:pPr>
            <a:endParaRPr lang="et-EE" altLang="et-EE" sz="2000" b="1"/>
          </a:p>
          <a:p>
            <a:pPr eaLnBrk="1" hangingPunct="1">
              <a:spcBef>
                <a:spcPct val="0"/>
              </a:spcBef>
              <a:buFontTx/>
              <a:buNone/>
            </a:pPr>
            <a:r>
              <a:rPr lang="et-EE" altLang="et-EE" sz="2000" b="1"/>
              <a:t>Tegu on õigeusu munkluse keskusega. Kõik mungad on </a:t>
            </a:r>
            <a:r>
              <a:rPr lang="et-EE" altLang="et-EE" sz="2000" b="1">
                <a:solidFill>
                  <a:srgbClr val="CC3300"/>
                </a:solidFill>
              </a:rPr>
              <a:t>loobunud</a:t>
            </a:r>
          </a:p>
          <a:p>
            <a:pPr eaLnBrk="1" hangingPunct="1">
              <a:spcBef>
                <a:spcPct val="0"/>
              </a:spcBef>
              <a:buFontTx/>
              <a:buNone/>
            </a:pPr>
            <a:r>
              <a:rPr lang="et-EE" altLang="et-EE" sz="2000" b="1">
                <a:solidFill>
                  <a:srgbClr val="CC3300"/>
                </a:solidFill>
              </a:rPr>
              <a:t>suhtlemisest vastassugupoolega</a:t>
            </a:r>
            <a:r>
              <a:rPr lang="et-EE" altLang="et-EE" sz="2000" b="1"/>
              <a:t>.  Athos on kinnine meeste kogukond.</a:t>
            </a:r>
          </a:p>
          <a:p>
            <a:pPr eaLnBrk="1" hangingPunct="1">
              <a:spcBef>
                <a:spcPct val="0"/>
              </a:spcBef>
              <a:buFontTx/>
              <a:buNone/>
            </a:pPr>
            <a:endParaRPr lang="et-EE" altLang="et-EE" sz="2000" b="1"/>
          </a:p>
          <a:p>
            <a:pPr eaLnBrk="1" hangingPunct="1">
              <a:spcBef>
                <a:spcPct val="0"/>
              </a:spcBef>
              <a:buFontTx/>
              <a:buNone/>
            </a:pPr>
            <a:r>
              <a:rPr lang="et-EE" altLang="et-EE" sz="2000" b="1"/>
              <a:t>Tänase päevani elavad Athose mungad Bütsantsi ajaarvamise järgi, </a:t>
            </a:r>
          </a:p>
          <a:p>
            <a:pPr eaLnBrk="1" hangingPunct="1">
              <a:spcBef>
                <a:spcPct val="0"/>
              </a:spcBef>
              <a:buFontTx/>
              <a:buNone/>
            </a:pPr>
            <a:r>
              <a:rPr lang="et-EE" altLang="et-EE" sz="2000" b="1"/>
              <a:t>st ööpäev algab neil päikeseloojanguga.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95288" y="549275"/>
            <a:ext cx="8229600" cy="4525963"/>
          </a:xfrm>
        </p:spPr>
        <p:txBody>
          <a:bodyPr/>
          <a:lstStyle/>
          <a:p>
            <a:pPr eaLnBrk="1" hangingPunct="1">
              <a:buFontTx/>
              <a:buNone/>
            </a:pPr>
            <a:r>
              <a:rPr lang="et-EE" altLang="et-EE" smtClean="0"/>
              <a:t>4. </a:t>
            </a:r>
            <a:r>
              <a:rPr lang="en-US" altLang="et-EE" smtClean="0"/>
              <a:t>Kristlikes traditsioonides on läbi aegade seksuaal</a:t>
            </a:r>
            <a:r>
              <a:rPr lang="et-EE" altLang="et-EE" smtClean="0"/>
              <a:t>ihasid</a:t>
            </a:r>
            <a:r>
              <a:rPr lang="en-US" altLang="et-EE" smtClean="0"/>
              <a:t> peetud patus</a:t>
            </a:r>
            <a:r>
              <a:rPr lang="et-EE" altLang="et-EE" smtClean="0"/>
              <a:t>t</a:t>
            </a:r>
            <a:r>
              <a:rPr lang="en-US" altLang="et-EE" smtClean="0"/>
              <a:t>eks. (Nt Augustinuse </a:t>
            </a:r>
            <a:r>
              <a:rPr lang="en-US" altLang="et-EE" i="1" smtClean="0"/>
              <a:t>Pihtimused</a:t>
            </a:r>
            <a:r>
              <a:rPr lang="en-US" altLang="et-EE" smtClean="0"/>
              <a:t>, kus ta leiab, et seksuaalihades elamine viib inimese allakäiguteele)</a:t>
            </a:r>
            <a:r>
              <a:rPr lang="et-EE" altLang="et-EE" smtClean="0"/>
              <a:t>.</a:t>
            </a:r>
          </a:p>
          <a:p>
            <a:pPr eaLnBrk="1" hangingPunct="1">
              <a:buFontTx/>
              <a:buNone/>
            </a:pPr>
            <a:endParaRPr lang="et-EE" altLang="et-EE" smtClean="0"/>
          </a:p>
        </p:txBody>
      </p:sp>
      <p:pic>
        <p:nvPicPr>
          <p:cNvPr id="8195" name="Picture 5" descr="monkton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141663"/>
            <a:ext cx="29813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2032000" y="6015038"/>
            <a:ext cx="2570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000"/>
              <a:t>Keskaegsed mungad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23850" y="333375"/>
            <a:ext cx="8229600" cy="4525963"/>
          </a:xfrm>
        </p:spPr>
        <p:txBody>
          <a:bodyPr/>
          <a:lstStyle/>
          <a:p>
            <a:pPr eaLnBrk="1" hangingPunct="1">
              <a:buFontTx/>
              <a:buNone/>
            </a:pPr>
            <a:r>
              <a:rPr lang="et-EE" altLang="et-EE" smtClean="0"/>
              <a:t>5. </a:t>
            </a:r>
            <a:r>
              <a:rPr lang="en-US" altLang="et-EE" smtClean="0"/>
              <a:t>Katoliku kirik ja mitmed kristlikud sektid ja on keelanud noorte kooselu ja seksi enne abielu. (otsest </a:t>
            </a:r>
            <a:r>
              <a:rPr lang="et-EE" altLang="et-EE" smtClean="0"/>
              <a:t>ja väga ühest </a:t>
            </a:r>
            <a:r>
              <a:rPr lang="en-US" altLang="et-EE" smtClean="0"/>
              <a:t>põhjendust pole, viidatakse sellele, et abieluvoodi peab olema püha ja puutu</a:t>
            </a:r>
            <a:r>
              <a:rPr lang="et-EE" altLang="et-EE" smtClean="0"/>
              <a:t>m</a:t>
            </a:r>
            <a:r>
              <a:rPr lang="en-US" altLang="et-EE" smtClean="0"/>
              <a:t>atu).</a:t>
            </a:r>
            <a:endParaRPr lang="et-EE" altLang="et-EE" smtClean="0"/>
          </a:p>
          <a:p>
            <a:pPr eaLnBrk="1" hangingPunct="1">
              <a:buFontTx/>
              <a:buNone/>
            </a:pPr>
            <a:endParaRPr lang="et-EE" altLang="et-EE" smtClean="0"/>
          </a:p>
        </p:txBody>
      </p:sp>
      <p:pic>
        <p:nvPicPr>
          <p:cNvPr id="9219" name="Picture 5" descr="no-s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3068638"/>
            <a:ext cx="1885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395288" y="260350"/>
            <a:ext cx="8229600" cy="4525963"/>
          </a:xfrm>
        </p:spPr>
        <p:txBody>
          <a:bodyPr/>
          <a:lstStyle/>
          <a:p>
            <a:pPr eaLnBrk="1" hangingPunct="1">
              <a:buFontTx/>
              <a:buNone/>
            </a:pPr>
            <a:r>
              <a:rPr lang="et-EE" altLang="et-EE" smtClean="0"/>
              <a:t>6. </a:t>
            </a:r>
            <a:r>
              <a:rPr lang="en-US" altLang="et-EE" smtClean="0"/>
              <a:t>Katoliku kirik keelab oma liikmetel kasutada rasestumisvastaseid vahendeid, kuna need pole kooskõlas jumala tahtega.</a:t>
            </a:r>
            <a:endParaRPr lang="et-EE" altLang="et-EE" smtClean="0"/>
          </a:p>
          <a:p>
            <a:pPr eaLnBrk="1" hangingPunct="1">
              <a:buFontTx/>
              <a:buNone/>
            </a:pPr>
            <a:endParaRPr lang="et-EE" altLang="et-EE" smtClean="0"/>
          </a:p>
        </p:txBody>
      </p:sp>
      <p:pic>
        <p:nvPicPr>
          <p:cNvPr id="10243" name="Picture 5" descr="NO-cond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2060575"/>
            <a:ext cx="34290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p:cNvSpPr txBox="1">
            <a:spLocks noChangeArrowheads="1"/>
          </p:cNvSpPr>
          <p:nvPr/>
        </p:nvSpPr>
        <p:spPr bwMode="auto">
          <a:xfrm>
            <a:off x="395288" y="4149725"/>
            <a:ext cx="6777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t-EE" altLang="et-EE" sz="2400" i="1">
                <a:solidFill>
                  <a:schemeClr val="accent2"/>
                </a:solidFill>
              </a:rPr>
              <a:t>Ka ami</a:t>
            </a:r>
            <a:r>
              <a:rPr lang="en-US" altLang="et-EE" sz="2400" i="1">
                <a:solidFill>
                  <a:schemeClr val="accent2"/>
                </a:solidFill>
              </a:rPr>
              <a:t>š</a:t>
            </a:r>
            <a:r>
              <a:rPr lang="et-EE" altLang="et-EE" sz="2400" i="1">
                <a:solidFill>
                  <a:schemeClr val="accent2"/>
                </a:solidFill>
              </a:rPr>
              <a:t>id ei kasuta, iga naise kohta on ca 8 last!</a:t>
            </a:r>
            <a:endParaRPr lang="en-US" altLang="et-EE" sz="2400" i="1">
              <a:solidFill>
                <a:schemeClr val="accent2"/>
              </a:solidFill>
            </a:endParaRPr>
          </a:p>
        </p:txBody>
      </p:sp>
      <p:pic>
        <p:nvPicPr>
          <p:cNvPr id="10245" name="Picture 8" descr="ANd9GcQxXk-8Fu8LnAX5AOS9t7oB_syVMV4s2bCvGtvbWQyii4OWj9Bf5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652963"/>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1403</TotalTime>
  <Words>953</Words>
  <Application>Microsoft Office PowerPoint</Application>
  <PresentationFormat>Ekraaniseanss (4:3)</PresentationFormat>
  <Paragraphs>137</Paragraphs>
  <Slides>29</Slides>
  <Notes>0</Notes>
  <HiddenSlides>0</HiddenSlides>
  <MMClips>0</MMClips>
  <ScaleCrop>false</ScaleCrop>
  <HeadingPairs>
    <vt:vector size="6" baseType="variant">
      <vt:variant>
        <vt:lpstr>Kasutatud fondid</vt:lpstr>
      </vt:variant>
      <vt:variant>
        <vt:i4>2</vt:i4>
      </vt:variant>
      <vt:variant>
        <vt:lpstr>Kujundus</vt:lpstr>
      </vt:variant>
      <vt:variant>
        <vt:i4>1</vt:i4>
      </vt:variant>
      <vt:variant>
        <vt:lpstr>Slaidipealkirjad</vt:lpstr>
      </vt:variant>
      <vt:variant>
        <vt:i4>29</vt:i4>
      </vt:variant>
    </vt:vector>
  </HeadingPairs>
  <TitlesOfParts>
    <vt:vector size="32" baseType="lpstr">
      <vt:lpstr>Arial</vt:lpstr>
      <vt:lpstr>Calibri</vt:lpstr>
      <vt:lpstr>Default Design</vt:lpstr>
      <vt:lpstr>Religioonide  seksuaaleetika</vt:lpstr>
      <vt:lpstr>Üldiseloomustus</vt:lpstr>
      <vt:lpstr>“Olge viljakad ja saagu teid palju..” Vana Testament, 1 Moosese raamat 1:28</vt:lpstr>
      <vt:lpstr>PowerPointi esitlus</vt:lpstr>
      <vt:lpstr>PowerPointi esitlus</vt:lpstr>
      <vt:lpstr>PowerPointi esitlus</vt:lpstr>
      <vt:lpstr>PowerPointi esitlus</vt:lpstr>
      <vt:lpstr>PowerPointi esitlus</vt:lpstr>
      <vt:lpstr>PowerPointi esitlus</vt:lpstr>
      <vt:lpstr>PowerPointi esitlus</vt:lpstr>
      <vt:lpstr>Islamimaailm ja kristlik maailm </vt:lpstr>
      <vt:lpstr>PowerPointi esitlus</vt:lpstr>
      <vt:lpstr>Nõidumine+abielurikkumine ERR-i uudis 19.06.2012</vt:lpstr>
      <vt:lpstr>Mis on šariaat islamis? </vt:lpstr>
      <vt:lpstr>Kaetud naistest</vt:lpstr>
      <vt:lpstr>BURKA</vt:lpstr>
      <vt:lpstr>NIQAB</vt:lpstr>
      <vt:lpstr>PowerPointi esitlus</vt:lpstr>
      <vt:lpstr>PowerPointi esitlus</vt:lpstr>
      <vt:lpstr>HIJAB</vt:lpstr>
      <vt:lpstr>Usulised piirangud</vt:lpstr>
      <vt:lpstr>Veel üks keeld Prantsusmaal</vt:lpstr>
      <vt:lpstr>Prantsusmaa</vt:lpstr>
      <vt:lpstr>Belgia</vt:lpstr>
      <vt:lpstr>Mõlemas riigis</vt:lpstr>
      <vt:lpstr>Koraani mõte</vt:lpstr>
      <vt:lpstr>Afganistanis elanud ajakirjanik Õnne Pärl (2010) märgib ära:</vt:lpstr>
      <vt:lpstr>PowerPointi esitlus</vt:lpstr>
      <vt:lpstr>Kasutatud allikad</vt:lpstr>
    </vt:vector>
  </TitlesOfParts>
  <Company>Kool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 ja religioon</dc:title>
  <dc:creator>peedus</dc:creator>
  <cp:lastModifiedBy>kasutaja</cp:lastModifiedBy>
  <cp:revision>50</cp:revision>
  <dcterms:created xsi:type="dcterms:W3CDTF">2009-03-30T13:58:29Z</dcterms:created>
  <dcterms:modified xsi:type="dcterms:W3CDTF">2019-05-14T08:23:53Z</dcterms:modified>
</cp:coreProperties>
</file>