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8562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306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044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69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72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274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808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96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358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841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57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A563-6FF8-4DF9-8F56-76B665BBF673}" type="datetimeFigureOut">
              <a:rPr lang="et-EE" smtClean="0"/>
              <a:t>11.03.2020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4BFA-EA68-4B96-84D9-50EDEA80191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902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1966"/>
            <a:ext cx="8640959" cy="684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0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Ekraaniseanss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PowerPointi esitlus</vt:lpstr>
    </vt:vector>
  </TitlesOfParts>
  <Company>PYG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PEEDU SULA</dc:creator>
  <cp:lastModifiedBy>PEEDU SULA</cp:lastModifiedBy>
  <cp:revision>1</cp:revision>
  <dcterms:created xsi:type="dcterms:W3CDTF">2020-03-11T07:08:07Z</dcterms:created>
  <dcterms:modified xsi:type="dcterms:W3CDTF">2020-03-11T07:08:28Z</dcterms:modified>
</cp:coreProperties>
</file>